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7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E"/>
    <a:srgbClr val="000000"/>
    <a:srgbClr val="1B3BA3"/>
    <a:srgbClr val="1B3BB9"/>
    <a:srgbClr val="1B3BC9"/>
    <a:srgbClr val="1B3979"/>
    <a:srgbClr val="1B3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49"/>
    <p:restoredTop sz="94679"/>
  </p:normalViewPr>
  <p:slideViewPr>
    <p:cSldViewPr snapToGrid="0">
      <p:cViewPr varScale="1">
        <p:scale>
          <a:sx n="69" d="100"/>
          <a:sy n="69" d="100"/>
        </p:scale>
        <p:origin x="9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85FA74-49BF-4DC5-8ED7-4EC71A3EA008}" type="doc">
      <dgm:prSet loTypeId="urn:microsoft.com/office/officeart/2005/8/layout/radial5" loCatId="relationship" qsTypeId="urn:microsoft.com/office/officeart/2005/8/quickstyle/simple5#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50BC7667-DCD0-4476-A6A9-A343F91B3E53}">
      <dgm:prSet phldrT="[Текст]" custT="1"/>
      <dgm:spPr/>
      <dgm:t>
        <a:bodyPr/>
        <a:lstStyle/>
        <a:p>
          <a:r>
            <a:rPr lang="ru-RU" sz="2800" b="1" dirty="0"/>
            <a:t>Творческие проекты</a:t>
          </a:r>
        </a:p>
      </dgm:t>
    </dgm:pt>
    <dgm:pt modelId="{CF94B2B5-3FD7-491F-A1A5-73A9764F9FD1}" type="parTrans" cxnId="{E157C9EE-2C3B-43FB-BC99-663D70ECD8BB}">
      <dgm:prSet/>
      <dgm:spPr/>
      <dgm:t>
        <a:bodyPr/>
        <a:lstStyle/>
        <a:p>
          <a:endParaRPr lang="ru-RU" sz="4400" b="1" dirty="0"/>
        </a:p>
      </dgm:t>
    </dgm:pt>
    <dgm:pt modelId="{38E558D5-81DA-471C-955F-78577DE5624C}" type="sibTrans" cxnId="{E157C9EE-2C3B-43FB-BC99-663D70ECD8BB}">
      <dgm:prSet/>
      <dgm:spPr/>
      <dgm:t>
        <a:bodyPr/>
        <a:lstStyle/>
        <a:p>
          <a:endParaRPr lang="ru-RU" sz="4400" b="1" dirty="0"/>
        </a:p>
      </dgm:t>
    </dgm:pt>
    <dgm:pt modelId="{2019A609-D425-4791-8D35-B4637D3FBE11}">
      <dgm:prSet phldrT="[Текст]" custT="1"/>
      <dgm:spPr/>
      <dgm:t>
        <a:bodyPr/>
        <a:lstStyle/>
        <a:p>
          <a:r>
            <a:rPr lang="ru-RU" sz="1200" b="1" dirty="0"/>
            <a:t>ДУБЛЯЖ </a:t>
          </a:r>
        </a:p>
      </dgm:t>
    </dgm:pt>
    <dgm:pt modelId="{143C8C9E-3F2C-49D5-A10A-558BAB878C7A}" type="parTrans" cxnId="{1E51B89D-6099-4ED2-8B1C-462C6247974C}">
      <dgm:prSet custT="1"/>
      <dgm:spPr/>
      <dgm:t>
        <a:bodyPr/>
        <a:lstStyle/>
        <a:p>
          <a:endParaRPr lang="ru-RU" sz="1200" b="1" dirty="0"/>
        </a:p>
      </dgm:t>
    </dgm:pt>
    <dgm:pt modelId="{6A86BB3A-49BF-4ACC-874A-FBFC5F758E41}" type="sibTrans" cxnId="{1E51B89D-6099-4ED2-8B1C-462C6247974C}">
      <dgm:prSet/>
      <dgm:spPr/>
      <dgm:t>
        <a:bodyPr/>
        <a:lstStyle/>
        <a:p>
          <a:endParaRPr lang="ru-RU" sz="4400" b="1" dirty="0"/>
        </a:p>
      </dgm:t>
    </dgm:pt>
    <dgm:pt modelId="{8F204128-65CD-4463-B356-E14AB630A9CB}">
      <dgm:prSet phldrT="[Текст]" custT="1"/>
      <dgm:spPr/>
      <dgm:t>
        <a:bodyPr/>
        <a:lstStyle/>
        <a:p>
          <a:r>
            <a:rPr lang="ru-RU" sz="1050" b="1" dirty="0"/>
            <a:t>ВИДЕОСКАЗКИ ПО РИСУНКАМ </a:t>
          </a:r>
        </a:p>
      </dgm:t>
    </dgm:pt>
    <dgm:pt modelId="{D0535313-0447-4377-BB31-FFFE12623AE5}" type="parTrans" cxnId="{83BDC560-489E-4D7A-90DB-AF0C55EB2FAA}">
      <dgm:prSet custT="1"/>
      <dgm:spPr/>
      <dgm:t>
        <a:bodyPr/>
        <a:lstStyle/>
        <a:p>
          <a:endParaRPr lang="ru-RU" sz="1200" b="1" dirty="0"/>
        </a:p>
      </dgm:t>
    </dgm:pt>
    <dgm:pt modelId="{81B6DAB5-F1D3-46F8-A893-35CB7C3C1B99}" type="sibTrans" cxnId="{83BDC560-489E-4D7A-90DB-AF0C55EB2FAA}">
      <dgm:prSet/>
      <dgm:spPr/>
      <dgm:t>
        <a:bodyPr/>
        <a:lstStyle/>
        <a:p>
          <a:endParaRPr lang="ru-RU" sz="4400" b="1" dirty="0"/>
        </a:p>
      </dgm:t>
    </dgm:pt>
    <dgm:pt modelId="{F9C65188-2775-43E4-B580-189DC5D6004C}">
      <dgm:prSet phldrT="[Текст]" custT="1"/>
      <dgm:spPr/>
      <dgm:t>
        <a:bodyPr/>
        <a:lstStyle/>
        <a:p>
          <a:r>
            <a:rPr lang="ru-RU" sz="1200" b="1" dirty="0"/>
            <a:t>КОМИКСЫ</a:t>
          </a:r>
        </a:p>
      </dgm:t>
    </dgm:pt>
    <dgm:pt modelId="{7069E4DA-924C-455E-88C7-E91DA4AFD72E}" type="parTrans" cxnId="{17C95005-6DBF-48EA-8014-1436A3AE1687}">
      <dgm:prSet custT="1"/>
      <dgm:spPr/>
      <dgm:t>
        <a:bodyPr/>
        <a:lstStyle/>
        <a:p>
          <a:endParaRPr lang="ru-RU" sz="1200" b="1" dirty="0"/>
        </a:p>
      </dgm:t>
    </dgm:pt>
    <dgm:pt modelId="{2CD9F93B-169E-438D-BB49-7C51696B0C65}" type="sibTrans" cxnId="{17C95005-6DBF-48EA-8014-1436A3AE1687}">
      <dgm:prSet/>
      <dgm:spPr/>
      <dgm:t>
        <a:bodyPr/>
        <a:lstStyle/>
        <a:p>
          <a:endParaRPr lang="ru-RU" sz="4400" b="1" dirty="0"/>
        </a:p>
      </dgm:t>
    </dgm:pt>
    <dgm:pt modelId="{02D2BB43-BD95-48BF-9671-0CF208E451C2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100" b="1" dirty="0"/>
            <a:t>ОБУЧАЮЩИЕ ВИДЕОУРОКИ </a:t>
          </a:r>
        </a:p>
      </dgm:t>
    </dgm:pt>
    <dgm:pt modelId="{468D4508-11DD-41A3-BADF-341ABED43562}" type="parTrans" cxnId="{00CC3ECC-C72E-4B3A-BD7B-D0EB8D236120}">
      <dgm:prSet custT="1"/>
      <dgm:spPr/>
      <dgm:t>
        <a:bodyPr/>
        <a:lstStyle/>
        <a:p>
          <a:endParaRPr lang="ru-RU" sz="1200" b="1" dirty="0"/>
        </a:p>
      </dgm:t>
    </dgm:pt>
    <dgm:pt modelId="{35E5F6C3-D716-4B86-AFB3-373E823581F1}" type="sibTrans" cxnId="{00CC3ECC-C72E-4B3A-BD7B-D0EB8D236120}">
      <dgm:prSet/>
      <dgm:spPr/>
      <dgm:t>
        <a:bodyPr/>
        <a:lstStyle/>
        <a:p>
          <a:endParaRPr lang="ru-RU" sz="4400" b="1" dirty="0"/>
        </a:p>
      </dgm:t>
    </dgm:pt>
    <dgm:pt modelId="{E8C2A9D8-27F4-4D9C-8CE3-4829F4D393F4}">
      <dgm:prSet custT="1"/>
      <dgm:spPr/>
      <dgm:t>
        <a:bodyPr/>
        <a:lstStyle/>
        <a:p>
          <a:r>
            <a:rPr lang="ru-RU" sz="1000" b="1" dirty="0"/>
            <a:t>СОЦИАЛЬНЫЕ РОЛИКИ</a:t>
          </a:r>
        </a:p>
      </dgm:t>
    </dgm:pt>
    <dgm:pt modelId="{68D58B77-5E04-493A-B834-04862093F4C7}" type="parTrans" cxnId="{D2C918B6-B447-4CD9-8624-47AD3DC706A0}">
      <dgm:prSet custT="1"/>
      <dgm:spPr/>
      <dgm:t>
        <a:bodyPr/>
        <a:lstStyle/>
        <a:p>
          <a:endParaRPr lang="ru-RU" sz="1200" b="1" dirty="0"/>
        </a:p>
      </dgm:t>
    </dgm:pt>
    <dgm:pt modelId="{E9AC1752-049B-4D16-9A00-36121151B682}" type="sibTrans" cxnId="{D2C918B6-B447-4CD9-8624-47AD3DC706A0}">
      <dgm:prSet/>
      <dgm:spPr/>
      <dgm:t>
        <a:bodyPr/>
        <a:lstStyle/>
        <a:p>
          <a:endParaRPr lang="ru-RU" sz="4400" b="1" dirty="0"/>
        </a:p>
      </dgm:t>
    </dgm:pt>
    <dgm:pt modelId="{55DDBF81-FD94-4089-81CC-34C1F2613434}">
      <dgm:prSet custT="1"/>
      <dgm:spPr/>
      <dgm:t>
        <a:bodyPr/>
        <a:lstStyle/>
        <a:p>
          <a:r>
            <a:rPr lang="ru-RU" sz="1000" b="1" dirty="0"/>
            <a:t>КОРОТКОМЕТРАЖНЫЕ</a:t>
          </a:r>
          <a:r>
            <a:rPr lang="ru-RU" sz="1100" b="1" dirty="0"/>
            <a:t> </a:t>
          </a:r>
        </a:p>
        <a:p>
          <a:r>
            <a:rPr lang="ru-RU" sz="1100" b="1" dirty="0"/>
            <a:t>ФИЛЬМЫ </a:t>
          </a:r>
        </a:p>
      </dgm:t>
    </dgm:pt>
    <dgm:pt modelId="{4868F35D-7F2F-4157-98C2-B64B7B06372F}" type="parTrans" cxnId="{56AAB503-992F-43F5-BAA2-4F3943588042}">
      <dgm:prSet custT="1"/>
      <dgm:spPr/>
      <dgm:t>
        <a:bodyPr/>
        <a:lstStyle/>
        <a:p>
          <a:endParaRPr lang="ru-RU" sz="1200" b="1" dirty="0"/>
        </a:p>
      </dgm:t>
    </dgm:pt>
    <dgm:pt modelId="{3B94D26F-A4A0-4429-BF58-80341EE55A1F}" type="sibTrans" cxnId="{56AAB503-992F-43F5-BAA2-4F3943588042}">
      <dgm:prSet/>
      <dgm:spPr/>
      <dgm:t>
        <a:bodyPr/>
        <a:lstStyle/>
        <a:p>
          <a:endParaRPr lang="ru-RU" sz="4400" b="1" dirty="0"/>
        </a:p>
      </dgm:t>
    </dgm:pt>
    <dgm:pt modelId="{358401CA-00FB-4ED1-810A-6AC5BE6073ED}">
      <dgm:prSet custT="1"/>
      <dgm:spPr/>
      <dgm:t>
        <a:bodyPr/>
        <a:lstStyle/>
        <a:p>
          <a:r>
            <a:rPr lang="ru-RU" sz="1600" b="1" dirty="0"/>
            <a:t>ПЕСНИ</a:t>
          </a:r>
          <a:r>
            <a:rPr lang="ru-RU" sz="1800" b="1" dirty="0"/>
            <a:t> </a:t>
          </a:r>
        </a:p>
      </dgm:t>
    </dgm:pt>
    <dgm:pt modelId="{86594F14-F36A-42E5-82EB-CD021F33D964}" type="parTrans" cxnId="{2586CA30-CF3E-47CF-82DD-C7C54B230591}">
      <dgm:prSet custT="1"/>
      <dgm:spPr/>
      <dgm:t>
        <a:bodyPr/>
        <a:lstStyle/>
        <a:p>
          <a:endParaRPr lang="ru-RU" sz="1200" b="1" dirty="0"/>
        </a:p>
      </dgm:t>
    </dgm:pt>
    <dgm:pt modelId="{6C31BA23-D135-49FA-A3B1-0E8723783127}" type="sibTrans" cxnId="{2586CA30-CF3E-47CF-82DD-C7C54B230591}">
      <dgm:prSet/>
      <dgm:spPr/>
      <dgm:t>
        <a:bodyPr/>
        <a:lstStyle/>
        <a:p>
          <a:endParaRPr lang="ru-RU" sz="4400" b="1" dirty="0"/>
        </a:p>
      </dgm:t>
    </dgm:pt>
    <dgm:pt modelId="{1EB1FB4B-A021-49E3-A4B7-8704FBC2FDBB}">
      <dgm:prSet custT="1"/>
      <dgm:spPr/>
      <dgm:t>
        <a:bodyPr/>
        <a:lstStyle/>
        <a:p>
          <a:r>
            <a:rPr lang="ru-RU" sz="1100" b="1" dirty="0"/>
            <a:t>ИНТЕРВЬЮ  </a:t>
          </a:r>
        </a:p>
      </dgm:t>
    </dgm:pt>
    <dgm:pt modelId="{152C3DB2-C08F-4758-A976-C7868A0AEEB4}" type="parTrans" cxnId="{9531C91A-8F89-4D64-95B3-01F2A0D48A1A}">
      <dgm:prSet custT="1"/>
      <dgm:spPr/>
      <dgm:t>
        <a:bodyPr/>
        <a:lstStyle/>
        <a:p>
          <a:endParaRPr lang="ru-RU" sz="1200" b="1" dirty="0"/>
        </a:p>
      </dgm:t>
    </dgm:pt>
    <dgm:pt modelId="{6C5B669F-C091-4FF2-BE7E-00A6E4FC29D3}" type="sibTrans" cxnId="{9531C91A-8F89-4D64-95B3-01F2A0D48A1A}">
      <dgm:prSet/>
      <dgm:spPr/>
      <dgm:t>
        <a:bodyPr/>
        <a:lstStyle/>
        <a:p>
          <a:endParaRPr lang="ru-RU" sz="4400" b="1" dirty="0"/>
        </a:p>
      </dgm:t>
    </dgm:pt>
    <dgm:pt modelId="{4232D9D7-BCFD-494F-A83A-CA185B486F69}">
      <dgm:prSet custT="1"/>
      <dgm:spPr/>
      <dgm:t>
        <a:bodyPr/>
        <a:lstStyle/>
        <a:p>
          <a:r>
            <a:rPr lang="ru-RU" sz="1200" b="1" dirty="0"/>
            <a:t>СОЗДАНИЕ КАРАОКЕ </a:t>
          </a:r>
        </a:p>
      </dgm:t>
    </dgm:pt>
    <dgm:pt modelId="{D4113FE2-3271-413C-B68F-D671F9246F52}" type="parTrans" cxnId="{E3B0BA33-1D14-4FEB-8B4A-063391AF782F}">
      <dgm:prSet custT="1"/>
      <dgm:spPr/>
      <dgm:t>
        <a:bodyPr/>
        <a:lstStyle/>
        <a:p>
          <a:endParaRPr lang="ru-RU" sz="1200" b="1" dirty="0"/>
        </a:p>
      </dgm:t>
    </dgm:pt>
    <dgm:pt modelId="{3610170C-CAF5-4E99-BD50-AA658215FA2B}" type="sibTrans" cxnId="{E3B0BA33-1D14-4FEB-8B4A-063391AF782F}">
      <dgm:prSet/>
      <dgm:spPr/>
      <dgm:t>
        <a:bodyPr/>
        <a:lstStyle/>
        <a:p>
          <a:endParaRPr lang="ru-RU" sz="4400" b="1" dirty="0"/>
        </a:p>
      </dgm:t>
    </dgm:pt>
    <dgm:pt modelId="{8BD6A850-0B42-4C76-A5FC-98ADBE01CD77}">
      <dgm:prSet custT="1"/>
      <dgm:spPr/>
      <dgm:t>
        <a:bodyPr/>
        <a:lstStyle/>
        <a:p>
          <a:r>
            <a:rPr lang="ru-RU" sz="1100" b="1" dirty="0"/>
            <a:t>СЪЕМКА КЛИПОВ ДЛЯ ПЕСНИ </a:t>
          </a:r>
        </a:p>
      </dgm:t>
    </dgm:pt>
    <dgm:pt modelId="{74DF90B8-96FF-42D3-89EF-DC32C0AF9334}" type="parTrans" cxnId="{858723C9-A06E-4835-9F34-889470D37821}">
      <dgm:prSet custT="1"/>
      <dgm:spPr/>
      <dgm:t>
        <a:bodyPr/>
        <a:lstStyle/>
        <a:p>
          <a:endParaRPr lang="ru-RU" sz="1200" b="1" dirty="0"/>
        </a:p>
      </dgm:t>
    </dgm:pt>
    <dgm:pt modelId="{5556243A-5AC1-4823-9BA8-D6D57AAE097C}" type="sibTrans" cxnId="{858723C9-A06E-4835-9F34-889470D37821}">
      <dgm:prSet/>
      <dgm:spPr/>
      <dgm:t>
        <a:bodyPr/>
        <a:lstStyle/>
        <a:p>
          <a:endParaRPr lang="ru-RU" sz="4400" b="1" dirty="0"/>
        </a:p>
      </dgm:t>
    </dgm:pt>
    <dgm:pt modelId="{123309CA-5107-4B8C-87BD-23409FE7298E}">
      <dgm:prSet custT="1"/>
      <dgm:spPr/>
      <dgm:t>
        <a:bodyPr/>
        <a:lstStyle/>
        <a:p>
          <a:r>
            <a:rPr lang="ru-RU" sz="1000" dirty="0"/>
            <a:t>ОБУЧАЮЩИЕ ВИДЕОПЕСНИ ДЛЯ ДЕТЕЙ</a:t>
          </a:r>
        </a:p>
      </dgm:t>
    </dgm:pt>
    <dgm:pt modelId="{B983DE97-6AB5-4144-BE11-FAFFF0B96A51}" type="parTrans" cxnId="{404584D5-20A0-4064-BCA0-95D22A027626}">
      <dgm:prSet/>
      <dgm:spPr/>
      <dgm:t>
        <a:bodyPr/>
        <a:lstStyle/>
        <a:p>
          <a:endParaRPr lang="ru-RU"/>
        </a:p>
      </dgm:t>
    </dgm:pt>
    <dgm:pt modelId="{C1ECEA2B-1F1A-4580-A073-005CBFFF2C36}" type="sibTrans" cxnId="{404584D5-20A0-4064-BCA0-95D22A027626}">
      <dgm:prSet/>
      <dgm:spPr/>
      <dgm:t>
        <a:bodyPr/>
        <a:lstStyle/>
        <a:p>
          <a:endParaRPr lang="ru-RU"/>
        </a:p>
      </dgm:t>
    </dgm:pt>
    <dgm:pt modelId="{62983FF8-B0BF-47F4-8503-E10770ABBA28}">
      <dgm:prSet custT="1"/>
      <dgm:spPr/>
      <dgm:t>
        <a:bodyPr/>
        <a:lstStyle/>
        <a:p>
          <a:r>
            <a:rPr lang="ru-RU" sz="1050" dirty="0"/>
            <a:t>ВИДЕООБЗОР</a:t>
          </a:r>
        </a:p>
      </dgm:t>
    </dgm:pt>
    <dgm:pt modelId="{ACF70BC1-D21F-45AC-A838-04BE7ED2DE2D}" type="parTrans" cxnId="{A3B42086-7848-4D94-97CF-2EEAA6D02D90}">
      <dgm:prSet/>
      <dgm:spPr/>
      <dgm:t>
        <a:bodyPr/>
        <a:lstStyle/>
        <a:p>
          <a:endParaRPr lang="ru-RU"/>
        </a:p>
      </dgm:t>
    </dgm:pt>
    <dgm:pt modelId="{490DF131-284C-40BF-BA00-8A81CF5A9AAC}" type="sibTrans" cxnId="{A3B42086-7848-4D94-97CF-2EEAA6D02D90}">
      <dgm:prSet/>
      <dgm:spPr/>
      <dgm:t>
        <a:bodyPr/>
        <a:lstStyle/>
        <a:p>
          <a:endParaRPr lang="ru-RU"/>
        </a:p>
      </dgm:t>
    </dgm:pt>
    <dgm:pt modelId="{BD4470DB-DC3B-4133-8E3D-6EBC1B802E72}" type="pres">
      <dgm:prSet presAssocID="{1A85FA74-49BF-4DC5-8ED7-4EC71A3EA00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3C511E6-827C-47EC-AC42-8798C38F21F1}" type="pres">
      <dgm:prSet presAssocID="{50BC7667-DCD0-4476-A6A9-A343F91B3E53}" presName="centerShape" presStyleLbl="node0" presStyleIdx="0" presStyleCnt="1" custScaleX="273885" custScaleY="114840"/>
      <dgm:spPr/>
      <dgm:t>
        <a:bodyPr/>
        <a:lstStyle/>
        <a:p>
          <a:endParaRPr lang="ru-RU"/>
        </a:p>
      </dgm:t>
    </dgm:pt>
    <dgm:pt modelId="{1FBD40A0-B98B-4AEB-9888-1AD79F5410E7}" type="pres">
      <dgm:prSet presAssocID="{143C8C9E-3F2C-49D5-A10A-558BAB878C7A}" presName="parTrans" presStyleLbl="sibTrans2D1" presStyleIdx="0" presStyleCnt="12"/>
      <dgm:spPr/>
      <dgm:t>
        <a:bodyPr/>
        <a:lstStyle/>
        <a:p>
          <a:endParaRPr lang="ru-RU"/>
        </a:p>
      </dgm:t>
    </dgm:pt>
    <dgm:pt modelId="{C6D99DD7-98D8-4CC3-BBCC-32D947C794E0}" type="pres">
      <dgm:prSet presAssocID="{143C8C9E-3F2C-49D5-A10A-558BAB878C7A}" presName="connectorText" presStyleLbl="sibTrans2D1" presStyleIdx="0" presStyleCnt="12"/>
      <dgm:spPr/>
      <dgm:t>
        <a:bodyPr/>
        <a:lstStyle/>
        <a:p>
          <a:endParaRPr lang="ru-RU"/>
        </a:p>
      </dgm:t>
    </dgm:pt>
    <dgm:pt modelId="{1B086E9F-1DCC-4752-9D20-FB6B1FAF72DA}" type="pres">
      <dgm:prSet presAssocID="{2019A609-D425-4791-8D35-B4637D3FBE11}" presName="node" presStyleLbl="node1" presStyleIdx="0" presStyleCnt="12" custScaleX="198840" custRadScaleRad="100917" custRadScaleInc="23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1F2CBB-060A-4171-8F3F-2D2CCC3514BC}" type="pres">
      <dgm:prSet presAssocID="{68D58B77-5E04-493A-B834-04862093F4C7}" presName="parTrans" presStyleLbl="sibTrans2D1" presStyleIdx="1" presStyleCnt="12"/>
      <dgm:spPr/>
      <dgm:t>
        <a:bodyPr/>
        <a:lstStyle/>
        <a:p>
          <a:endParaRPr lang="ru-RU"/>
        </a:p>
      </dgm:t>
    </dgm:pt>
    <dgm:pt modelId="{A2135521-B5F2-4C93-9CAD-25CCB370871C}" type="pres">
      <dgm:prSet presAssocID="{68D58B77-5E04-493A-B834-04862093F4C7}" presName="connectorText" presStyleLbl="sibTrans2D1" presStyleIdx="1" presStyleCnt="12"/>
      <dgm:spPr/>
      <dgm:t>
        <a:bodyPr/>
        <a:lstStyle/>
        <a:p>
          <a:endParaRPr lang="ru-RU"/>
        </a:p>
      </dgm:t>
    </dgm:pt>
    <dgm:pt modelId="{DE467181-312C-4B0F-8535-907089511F60}" type="pres">
      <dgm:prSet presAssocID="{E8C2A9D8-27F4-4D9C-8CE3-4829F4D393F4}" presName="node" presStyleLbl="node1" presStyleIdx="1" presStyleCnt="12" custScaleX="170593" custRadScaleRad="117858" custRadScaleInc="578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4796EF-266C-487C-BD2C-6E710AF1F93D}" type="pres">
      <dgm:prSet presAssocID="{4868F35D-7F2F-4157-98C2-B64B7B06372F}" presName="parTrans" presStyleLbl="sibTrans2D1" presStyleIdx="2" presStyleCnt="12"/>
      <dgm:spPr/>
      <dgm:t>
        <a:bodyPr/>
        <a:lstStyle/>
        <a:p>
          <a:endParaRPr lang="ru-RU"/>
        </a:p>
      </dgm:t>
    </dgm:pt>
    <dgm:pt modelId="{8AAAF625-5958-4EB2-9BF7-8781F2CE9DB9}" type="pres">
      <dgm:prSet presAssocID="{4868F35D-7F2F-4157-98C2-B64B7B06372F}" presName="connectorText" presStyleLbl="sibTrans2D1" presStyleIdx="2" presStyleCnt="12"/>
      <dgm:spPr/>
      <dgm:t>
        <a:bodyPr/>
        <a:lstStyle/>
        <a:p>
          <a:endParaRPr lang="ru-RU"/>
        </a:p>
      </dgm:t>
    </dgm:pt>
    <dgm:pt modelId="{E91C6E4C-F088-42AA-A9CC-F5E8B6DFB0D8}" type="pres">
      <dgm:prSet presAssocID="{55DDBF81-FD94-4089-81CC-34C1F2613434}" presName="node" presStyleLbl="node1" presStyleIdx="2" presStyleCnt="12" custScaleX="165334" custRadScaleRad="122358" custRadScaleInc="503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881F22-1C5A-4264-82E0-3C6BD3C48623}" type="pres">
      <dgm:prSet presAssocID="{B983DE97-6AB5-4144-BE11-FAFFF0B96A51}" presName="parTrans" presStyleLbl="sibTrans2D1" presStyleIdx="3" presStyleCnt="12"/>
      <dgm:spPr/>
      <dgm:t>
        <a:bodyPr/>
        <a:lstStyle/>
        <a:p>
          <a:endParaRPr lang="ru-RU"/>
        </a:p>
      </dgm:t>
    </dgm:pt>
    <dgm:pt modelId="{703C42A1-F87F-40D9-A1C1-0B93CD45448C}" type="pres">
      <dgm:prSet presAssocID="{B983DE97-6AB5-4144-BE11-FAFFF0B96A51}" presName="connectorText" presStyleLbl="sibTrans2D1" presStyleIdx="3" presStyleCnt="12"/>
      <dgm:spPr/>
      <dgm:t>
        <a:bodyPr/>
        <a:lstStyle/>
        <a:p>
          <a:endParaRPr lang="ru-RU"/>
        </a:p>
      </dgm:t>
    </dgm:pt>
    <dgm:pt modelId="{CE75230A-6592-49E7-BFC1-738229CFDDD4}" type="pres">
      <dgm:prSet presAssocID="{123309CA-5107-4B8C-87BD-23409FE7298E}" presName="node" presStyleLbl="node1" presStyleIdx="3" presStyleCnt="12" custScaleX="162522" custScaleY="84908" custRadScaleRad="120344" custRadScaleInc="-68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054ED7-4A63-42B7-A65F-2042894CB17F}" type="pres">
      <dgm:prSet presAssocID="{ACF70BC1-D21F-45AC-A838-04BE7ED2DE2D}" presName="parTrans" presStyleLbl="sibTrans2D1" presStyleIdx="4" presStyleCnt="12"/>
      <dgm:spPr/>
      <dgm:t>
        <a:bodyPr/>
        <a:lstStyle/>
        <a:p>
          <a:endParaRPr lang="ru-RU"/>
        </a:p>
      </dgm:t>
    </dgm:pt>
    <dgm:pt modelId="{6A0B0E91-B4C1-47C3-9314-BE328441D4ED}" type="pres">
      <dgm:prSet presAssocID="{ACF70BC1-D21F-45AC-A838-04BE7ED2DE2D}" presName="connectorText" presStyleLbl="sibTrans2D1" presStyleIdx="4" presStyleCnt="12"/>
      <dgm:spPr/>
      <dgm:t>
        <a:bodyPr/>
        <a:lstStyle/>
        <a:p>
          <a:endParaRPr lang="ru-RU"/>
        </a:p>
      </dgm:t>
    </dgm:pt>
    <dgm:pt modelId="{D8C9BBBF-59DC-4086-A7CE-F8F9F7EB5869}" type="pres">
      <dgm:prSet presAssocID="{62983FF8-B0BF-47F4-8503-E10770ABBA28}" presName="node" presStyleLbl="node1" presStyleIdx="4" presStyleCnt="12" custScaleX="164176" custRadScaleRad="121254" custRadScaleInc="-569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8160D5-D38D-4E2E-821C-FE1C040F2318}" type="pres">
      <dgm:prSet presAssocID="{152C3DB2-C08F-4758-A976-C7868A0AEEB4}" presName="parTrans" presStyleLbl="sibTrans2D1" presStyleIdx="5" presStyleCnt="12"/>
      <dgm:spPr/>
      <dgm:t>
        <a:bodyPr/>
        <a:lstStyle/>
        <a:p>
          <a:endParaRPr lang="ru-RU"/>
        </a:p>
      </dgm:t>
    </dgm:pt>
    <dgm:pt modelId="{5A890D81-6A3C-423A-9E94-35BF2DA181FB}" type="pres">
      <dgm:prSet presAssocID="{152C3DB2-C08F-4758-A976-C7868A0AEEB4}" presName="connectorText" presStyleLbl="sibTrans2D1" presStyleIdx="5" presStyleCnt="12"/>
      <dgm:spPr/>
      <dgm:t>
        <a:bodyPr/>
        <a:lstStyle/>
        <a:p>
          <a:endParaRPr lang="ru-RU"/>
        </a:p>
      </dgm:t>
    </dgm:pt>
    <dgm:pt modelId="{31D7A978-D56C-45FB-B2F4-D2ADF86ACECD}" type="pres">
      <dgm:prSet presAssocID="{1EB1FB4B-A021-49E3-A4B7-8704FBC2FDBB}" presName="node" presStyleLbl="node1" presStyleIdx="5" presStyleCnt="12" custScaleX="142774" custRadScaleRad="117752" custRadScaleInc="-682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9E0EE-E409-4C2E-B2D1-316FB6EB21B5}" type="pres">
      <dgm:prSet presAssocID="{74DF90B8-96FF-42D3-89EF-DC32C0AF9334}" presName="parTrans" presStyleLbl="sibTrans2D1" presStyleIdx="6" presStyleCnt="12"/>
      <dgm:spPr/>
      <dgm:t>
        <a:bodyPr/>
        <a:lstStyle/>
        <a:p>
          <a:endParaRPr lang="ru-RU"/>
        </a:p>
      </dgm:t>
    </dgm:pt>
    <dgm:pt modelId="{94C87AF1-9542-489F-8E1E-F87EB5481771}" type="pres">
      <dgm:prSet presAssocID="{74DF90B8-96FF-42D3-89EF-DC32C0AF9334}" presName="connectorText" presStyleLbl="sibTrans2D1" presStyleIdx="6" presStyleCnt="12"/>
      <dgm:spPr/>
      <dgm:t>
        <a:bodyPr/>
        <a:lstStyle/>
        <a:p>
          <a:endParaRPr lang="ru-RU"/>
        </a:p>
      </dgm:t>
    </dgm:pt>
    <dgm:pt modelId="{5E52C44D-C7DE-4C75-B561-3F4622907C45}" type="pres">
      <dgm:prSet presAssocID="{8BD6A850-0B42-4C76-A5FC-98ADBE01CD77}" presName="node" presStyleLbl="node1" presStyleIdx="6" presStyleCnt="12" custScaleX="152651" custRadScaleRad="114481" custRadScaleInc="-445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3DD65B-D3AF-4B4C-B6A8-8F9491A3FC4F}" type="pres">
      <dgm:prSet presAssocID="{D4113FE2-3271-413C-B68F-D671F9246F52}" presName="parTrans" presStyleLbl="sibTrans2D1" presStyleIdx="7" presStyleCnt="12"/>
      <dgm:spPr/>
      <dgm:t>
        <a:bodyPr/>
        <a:lstStyle/>
        <a:p>
          <a:endParaRPr lang="ru-RU"/>
        </a:p>
      </dgm:t>
    </dgm:pt>
    <dgm:pt modelId="{491EA9BC-7DD8-424F-B1A6-75969731BBB9}" type="pres">
      <dgm:prSet presAssocID="{D4113FE2-3271-413C-B68F-D671F9246F52}" presName="connectorText" presStyleLbl="sibTrans2D1" presStyleIdx="7" presStyleCnt="12"/>
      <dgm:spPr/>
      <dgm:t>
        <a:bodyPr/>
        <a:lstStyle/>
        <a:p>
          <a:endParaRPr lang="ru-RU"/>
        </a:p>
      </dgm:t>
    </dgm:pt>
    <dgm:pt modelId="{50BEBAA8-37AC-4A43-8005-C439F968B151}" type="pres">
      <dgm:prSet presAssocID="{4232D9D7-BCFD-494F-A83A-CA185B486F69}" presName="node" presStyleLbl="node1" presStyleIdx="7" presStyleCnt="12" custScaleX="156450" custRadScaleRad="101532" custRadScaleInc="-257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A4679F-C3D1-4472-8792-194CE72BE08B}" type="pres">
      <dgm:prSet presAssocID="{86594F14-F36A-42E5-82EB-CD021F33D964}" presName="parTrans" presStyleLbl="sibTrans2D1" presStyleIdx="8" presStyleCnt="12"/>
      <dgm:spPr/>
      <dgm:t>
        <a:bodyPr/>
        <a:lstStyle/>
        <a:p>
          <a:endParaRPr lang="ru-RU"/>
        </a:p>
      </dgm:t>
    </dgm:pt>
    <dgm:pt modelId="{606A4E54-6322-405B-8A76-55DDF20BE404}" type="pres">
      <dgm:prSet presAssocID="{86594F14-F36A-42E5-82EB-CD021F33D964}" presName="connectorText" presStyleLbl="sibTrans2D1" presStyleIdx="8" presStyleCnt="12"/>
      <dgm:spPr/>
      <dgm:t>
        <a:bodyPr/>
        <a:lstStyle/>
        <a:p>
          <a:endParaRPr lang="ru-RU"/>
        </a:p>
      </dgm:t>
    </dgm:pt>
    <dgm:pt modelId="{E0DE64EE-05FD-43AA-883F-4D39106C7538}" type="pres">
      <dgm:prSet presAssocID="{358401CA-00FB-4ED1-810A-6AC5BE6073ED}" presName="node" presStyleLbl="node1" presStyleIdx="8" presStyleCnt="12" custScaleX="170767" custRadScaleRad="108455" custRadScaleInc="5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19CB3F-0605-4C17-A596-EDAA81A42489}" type="pres">
      <dgm:prSet presAssocID="{D0535313-0447-4377-BB31-FFFE12623AE5}" presName="parTrans" presStyleLbl="sibTrans2D1" presStyleIdx="9" presStyleCnt="12"/>
      <dgm:spPr/>
      <dgm:t>
        <a:bodyPr/>
        <a:lstStyle/>
        <a:p>
          <a:endParaRPr lang="ru-RU"/>
        </a:p>
      </dgm:t>
    </dgm:pt>
    <dgm:pt modelId="{C9507448-10B8-4F3D-B9EF-394F8AACE441}" type="pres">
      <dgm:prSet presAssocID="{D0535313-0447-4377-BB31-FFFE12623AE5}" presName="connectorText" presStyleLbl="sibTrans2D1" presStyleIdx="9" presStyleCnt="12"/>
      <dgm:spPr/>
      <dgm:t>
        <a:bodyPr/>
        <a:lstStyle/>
        <a:p>
          <a:endParaRPr lang="ru-RU"/>
        </a:p>
      </dgm:t>
    </dgm:pt>
    <dgm:pt modelId="{1F641990-4E59-470C-BF1E-013044F370B1}" type="pres">
      <dgm:prSet presAssocID="{8F204128-65CD-4463-B356-E14AB630A9CB}" presName="node" presStyleLbl="node1" presStyleIdx="9" presStyleCnt="12" custScaleX="179730" custRadScaleRad="115106" custRadScaleInc="-176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B8967E-B0F1-4549-9833-1BC4B837BB51}" type="pres">
      <dgm:prSet presAssocID="{7069E4DA-924C-455E-88C7-E91DA4AFD72E}" presName="parTrans" presStyleLbl="sibTrans2D1" presStyleIdx="10" presStyleCnt="12"/>
      <dgm:spPr/>
      <dgm:t>
        <a:bodyPr/>
        <a:lstStyle/>
        <a:p>
          <a:endParaRPr lang="ru-RU"/>
        </a:p>
      </dgm:t>
    </dgm:pt>
    <dgm:pt modelId="{24F84FEE-6558-4171-9C00-D78757A7D22A}" type="pres">
      <dgm:prSet presAssocID="{7069E4DA-924C-455E-88C7-E91DA4AFD72E}" presName="connectorText" presStyleLbl="sibTrans2D1" presStyleIdx="10" presStyleCnt="12"/>
      <dgm:spPr/>
      <dgm:t>
        <a:bodyPr/>
        <a:lstStyle/>
        <a:p>
          <a:endParaRPr lang="ru-RU"/>
        </a:p>
      </dgm:t>
    </dgm:pt>
    <dgm:pt modelId="{A6C27B13-E4D6-4651-A4CB-01B52237BD4E}" type="pres">
      <dgm:prSet presAssocID="{F9C65188-2775-43E4-B580-189DC5D6004C}" presName="node" presStyleLbl="node1" presStyleIdx="10" presStyleCnt="12" custScaleX="177388" custRadScaleRad="117298" custRadScaleInc="-549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9F4C29-2974-4FBA-BF0C-97109AA2ED2D}" type="pres">
      <dgm:prSet presAssocID="{468D4508-11DD-41A3-BADF-341ABED43562}" presName="parTrans" presStyleLbl="sibTrans2D1" presStyleIdx="11" presStyleCnt="12"/>
      <dgm:spPr/>
      <dgm:t>
        <a:bodyPr/>
        <a:lstStyle/>
        <a:p>
          <a:endParaRPr lang="ru-RU"/>
        </a:p>
      </dgm:t>
    </dgm:pt>
    <dgm:pt modelId="{A51A65F3-0137-47B2-867A-04AA98FBE3AE}" type="pres">
      <dgm:prSet presAssocID="{468D4508-11DD-41A3-BADF-341ABED43562}" presName="connectorText" presStyleLbl="sibTrans2D1" presStyleIdx="11" presStyleCnt="12"/>
      <dgm:spPr/>
      <dgm:t>
        <a:bodyPr/>
        <a:lstStyle/>
        <a:p>
          <a:endParaRPr lang="ru-RU"/>
        </a:p>
      </dgm:t>
    </dgm:pt>
    <dgm:pt modelId="{D307F02C-1AA0-4CB9-B2C5-3BEB2B0460DB}" type="pres">
      <dgm:prSet presAssocID="{02D2BB43-BD95-48BF-9671-0CF208E451C2}" presName="node" presStyleLbl="node1" presStyleIdx="11" presStyleCnt="12" custScaleX="178985" custRadScaleRad="109791" custRadScaleInc="-607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0DBA330-FBB2-4535-AE7E-AF594EFCB070}" type="presOf" srcId="{86594F14-F36A-42E5-82EB-CD021F33D964}" destId="{606A4E54-6322-405B-8A76-55DDF20BE404}" srcOrd="1" destOrd="0" presId="urn:microsoft.com/office/officeart/2005/8/layout/radial5"/>
    <dgm:cxn modelId="{09B4E27A-CBB8-4AAB-91FB-9923078B9B19}" type="presOf" srcId="{143C8C9E-3F2C-49D5-A10A-558BAB878C7A}" destId="{C6D99DD7-98D8-4CC3-BBCC-32D947C794E0}" srcOrd="1" destOrd="0" presId="urn:microsoft.com/office/officeart/2005/8/layout/radial5"/>
    <dgm:cxn modelId="{84AB496A-0CE5-4BBD-ACC1-03BDF82E4702}" type="presOf" srcId="{62983FF8-B0BF-47F4-8503-E10770ABBA28}" destId="{D8C9BBBF-59DC-4086-A7CE-F8F9F7EB5869}" srcOrd="0" destOrd="0" presId="urn:microsoft.com/office/officeart/2005/8/layout/radial5"/>
    <dgm:cxn modelId="{56AAB503-992F-43F5-BAA2-4F3943588042}" srcId="{50BC7667-DCD0-4476-A6A9-A343F91B3E53}" destId="{55DDBF81-FD94-4089-81CC-34C1F2613434}" srcOrd="2" destOrd="0" parTransId="{4868F35D-7F2F-4157-98C2-B64B7B06372F}" sibTransId="{3B94D26F-A4A0-4429-BF58-80341EE55A1F}"/>
    <dgm:cxn modelId="{2586CA30-CF3E-47CF-82DD-C7C54B230591}" srcId="{50BC7667-DCD0-4476-A6A9-A343F91B3E53}" destId="{358401CA-00FB-4ED1-810A-6AC5BE6073ED}" srcOrd="8" destOrd="0" parTransId="{86594F14-F36A-42E5-82EB-CD021F33D964}" sibTransId="{6C31BA23-D135-49FA-A3B1-0E8723783127}"/>
    <dgm:cxn modelId="{C4F17DF8-C2FE-4338-9377-6592610D8D67}" type="presOf" srcId="{68D58B77-5E04-493A-B834-04862093F4C7}" destId="{A2135521-B5F2-4C93-9CAD-25CCB370871C}" srcOrd="1" destOrd="0" presId="urn:microsoft.com/office/officeart/2005/8/layout/radial5"/>
    <dgm:cxn modelId="{7E2B0607-A16D-428B-9EEA-346F19F06249}" type="presOf" srcId="{4868F35D-7F2F-4157-98C2-B64B7B06372F}" destId="{A14796EF-266C-487C-BD2C-6E710AF1F93D}" srcOrd="0" destOrd="0" presId="urn:microsoft.com/office/officeart/2005/8/layout/radial5"/>
    <dgm:cxn modelId="{CB48E7D6-982B-4FE3-8D96-26BC1A40AFE0}" type="presOf" srcId="{ACF70BC1-D21F-45AC-A838-04BE7ED2DE2D}" destId="{6A0B0E91-B4C1-47C3-9314-BE328441D4ED}" srcOrd="1" destOrd="0" presId="urn:microsoft.com/office/officeart/2005/8/layout/radial5"/>
    <dgm:cxn modelId="{A66F69B9-D870-4C79-843A-1253EEDC37FF}" type="presOf" srcId="{55DDBF81-FD94-4089-81CC-34C1F2613434}" destId="{E91C6E4C-F088-42AA-A9CC-F5E8B6DFB0D8}" srcOrd="0" destOrd="0" presId="urn:microsoft.com/office/officeart/2005/8/layout/radial5"/>
    <dgm:cxn modelId="{D2C918B6-B447-4CD9-8624-47AD3DC706A0}" srcId="{50BC7667-DCD0-4476-A6A9-A343F91B3E53}" destId="{E8C2A9D8-27F4-4D9C-8CE3-4829F4D393F4}" srcOrd="1" destOrd="0" parTransId="{68D58B77-5E04-493A-B834-04862093F4C7}" sibTransId="{E9AC1752-049B-4D16-9A00-36121151B682}"/>
    <dgm:cxn modelId="{9531C91A-8F89-4D64-95B3-01F2A0D48A1A}" srcId="{50BC7667-DCD0-4476-A6A9-A343F91B3E53}" destId="{1EB1FB4B-A021-49E3-A4B7-8704FBC2FDBB}" srcOrd="5" destOrd="0" parTransId="{152C3DB2-C08F-4758-A976-C7868A0AEEB4}" sibTransId="{6C5B669F-C091-4FF2-BE7E-00A6E4FC29D3}"/>
    <dgm:cxn modelId="{50467D86-A14F-40A0-971B-D975A3F28569}" type="presOf" srcId="{4868F35D-7F2F-4157-98C2-B64B7B06372F}" destId="{8AAAF625-5958-4EB2-9BF7-8781F2CE9DB9}" srcOrd="1" destOrd="0" presId="urn:microsoft.com/office/officeart/2005/8/layout/radial5"/>
    <dgm:cxn modelId="{4A2EC361-876A-4D9C-85E4-7032B0D6C01D}" type="presOf" srcId="{74DF90B8-96FF-42D3-89EF-DC32C0AF9334}" destId="{94C87AF1-9542-489F-8E1E-F87EB5481771}" srcOrd="1" destOrd="0" presId="urn:microsoft.com/office/officeart/2005/8/layout/radial5"/>
    <dgm:cxn modelId="{21615C9F-AB83-4273-8EEC-91BB89C6F853}" type="presOf" srcId="{02D2BB43-BD95-48BF-9671-0CF208E451C2}" destId="{D307F02C-1AA0-4CB9-B2C5-3BEB2B0460DB}" srcOrd="0" destOrd="0" presId="urn:microsoft.com/office/officeart/2005/8/layout/radial5"/>
    <dgm:cxn modelId="{C36982DD-D50F-4F70-BB36-DA4432253E13}" type="presOf" srcId="{68D58B77-5E04-493A-B834-04862093F4C7}" destId="{F81F2CBB-060A-4171-8F3F-2D2CCC3514BC}" srcOrd="0" destOrd="0" presId="urn:microsoft.com/office/officeart/2005/8/layout/radial5"/>
    <dgm:cxn modelId="{0337668C-B71A-494C-BC35-D6725AECA8EA}" type="presOf" srcId="{468D4508-11DD-41A3-BADF-341ABED43562}" destId="{B99F4C29-2974-4FBA-BF0C-97109AA2ED2D}" srcOrd="0" destOrd="0" presId="urn:microsoft.com/office/officeart/2005/8/layout/radial5"/>
    <dgm:cxn modelId="{A3B42086-7848-4D94-97CF-2EEAA6D02D90}" srcId="{50BC7667-DCD0-4476-A6A9-A343F91B3E53}" destId="{62983FF8-B0BF-47F4-8503-E10770ABBA28}" srcOrd="4" destOrd="0" parTransId="{ACF70BC1-D21F-45AC-A838-04BE7ED2DE2D}" sibTransId="{490DF131-284C-40BF-BA00-8A81CF5A9AAC}"/>
    <dgm:cxn modelId="{405F94BB-EA6E-4C4E-A33F-DD173D6113A2}" type="presOf" srcId="{7069E4DA-924C-455E-88C7-E91DA4AFD72E}" destId="{66B8967E-B0F1-4549-9833-1BC4B837BB51}" srcOrd="0" destOrd="0" presId="urn:microsoft.com/office/officeart/2005/8/layout/radial5"/>
    <dgm:cxn modelId="{E3B0BA33-1D14-4FEB-8B4A-063391AF782F}" srcId="{50BC7667-DCD0-4476-A6A9-A343F91B3E53}" destId="{4232D9D7-BCFD-494F-A83A-CA185B486F69}" srcOrd="7" destOrd="0" parTransId="{D4113FE2-3271-413C-B68F-D671F9246F52}" sibTransId="{3610170C-CAF5-4E99-BD50-AA658215FA2B}"/>
    <dgm:cxn modelId="{00CC3ECC-C72E-4B3A-BD7B-D0EB8D236120}" srcId="{50BC7667-DCD0-4476-A6A9-A343F91B3E53}" destId="{02D2BB43-BD95-48BF-9671-0CF208E451C2}" srcOrd="11" destOrd="0" parTransId="{468D4508-11DD-41A3-BADF-341ABED43562}" sibTransId="{35E5F6C3-D716-4B86-AFB3-373E823581F1}"/>
    <dgm:cxn modelId="{1E51B89D-6099-4ED2-8B1C-462C6247974C}" srcId="{50BC7667-DCD0-4476-A6A9-A343F91B3E53}" destId="{2019A609-D425-4791-8D35-B4637D3FBE11}" srcOrd="0" destOrd="0" parTransId="{143C8C9E-3F2C-49D5-A10A-558BAB878C7A}" sibTransId="{6A86BB3A-49BF-4ACC-874A-FBFC5F758E41}"/>
    <dgm:cxn modelId="{CB0DC522-FF08-42F7-A00A-0A76A4352FB2}" type="presOf" srcId="{143C8C9E-3F2C-49D5-A10A-558BAB878C7A}" destId="{1FBD40A0-B98B-4AEB-9888-1AD79F5410E7}" srcOrd="0" destOrd="0" presId="urn:microsoft.com/office/officeart/2005/8/layout/radial5"/>
    <dgm:cxn modelId="{36382A3A-2915-4986-864D-1F4F0562D854}" type="presOf" srcId="{D0535313-0447-4377-BB31-FFFE12623AE5}" destId="{6119CB3F-0605-4C17-A596-EDAA81A42489}" srcOrd="0" destOrd="0" presId="urn:microsoft.com/office/officeart/2005/8/layout/radial5"/>
    <dgm:cxn modelId="{13A6C6F0-6E62-45E9-A8CB-EF68B144042A}" type="presOf" srcId="{8BD6A850-0B42-4C76-A5FC-98ADBE01CD77}" destId="{5E52C44D-C7DE-4C75-B561-3F4622907C45}" srcOrd="0" destOrd="0" presId="urn:microsoft.com/office/officeart/2005/8/layout/radial5"/>
    <dgm:cxn modelId="{5ECBB009-2C76-4CA8-BE4B-C406CB7AE1A4}" type="presOf" srcId="{F9C65188-2775-43E4-B580-189DC5D6004C}" destId="{A6C27B13-E4D6-4651-A4CB-01B52237BD4E}" srcOrd="0" destOrd="0" presId="urn:microsoft.com/office/officeart/2005/8/layout/radial5"/>
    <dgm:cxn modelId="{CD9199B1-711C-452E-B0F5-E16FA1F2179D}" type="presOf" srcId="{B983DE97-6AB5-4144-BE11-FAFFF0B96A51}" destId="{703C42A1-F87F-40D9-A1C1-0B93CD45448C}" srcOrd="1" destOrd="0" presId="urn:microsoft.com/office/officeart/2005/8/layout/radial5"/>
    <dgm:cxn modelId="{311A03A2-4887-435A-B98A-03F71305008C}" type="presOf" srcId="{1A85FA74-49BF-4DC5-8ED7-4EC71A3EA008}" destId="{BD4470DB-DC3B-4133-8E3D-6EBC1B802E72}" srcOrd="0" destOrd="0" presId="urn:microsoft.com/office/officeart/2005/8/layout/radial5"/>
    <dgm:cxn modelId="{6519FB8B-23A2-45E3-B20E-23DAE564B0D3}" type="presOf" srcId="{8F204128-65CD-4463-B356-E14AB630A9CB}" destId="{1F641990-4E59-470C-BF1E-013044F370B1}" srcOrd="0" destOrd="0" presId="urn:microsoft.com/office/officeart/2005/8/layout/radial5"/>
    <dgm:cxn modelId="{F7842085-1894-4C2A-AF93-ACA933891849}" type="presOf" srcId="{152C3DB2-C08F-4758-A976-C7868A0AEEB4}" destId="{DD8160D5-D38D-4E2E-821C-FE1C040F2318}" srcOrd="0" destOrd="0" presId="urn:microsoft.com/office/officeart/2005/8/layout/radial5"/>
    <dgm:cxn modelId="{989D9BCB-B286-4C4B-84D9-DF9EB981B58F}" type="presOf" srcId="{E8C2A9D8-27F4-4D9C-8CE3-4829F4D393F4}" destId="{DE467181-312C-4B0F-8535-907089511F60}" srcOrd="0" destOrd="0" presId="urn:microsoft.com/office/officeart/2005/8/layout/radial5"/>
    <dgm:cxn modelId="{991F59AF-C29B-44C7-97D3-4271A935F2B4}" type="presOf" srcId="{74DF90B8-96FF-42D3-89EF-DC32C0AF9334}" destId="{DB49E0EE-E409-4C2E-B2D1-316FB6EB21B5}" srcOrd="0" destOrd="0" presId="urn:microsoft.com/office/officeart/2005/8/layout/radial5"/>
    <dgm:cxn modelId="{688DF721-9CFA-4207-8A75-4EF8F67F5745}" type="presOf" srcId="{1EB1FB4B-A021-49E3-A4B7-8704FBC2FDBB}" destId="{31D7A978-D56C-45FB-B2F4-D2ADF86ACECD}" srcOrd="0" destOrd="0" presId="urn:microsoft.com/office/officeart/2005/8/layout/radial5"/>
    <dgm:cxn modelId="{25583127-AA78-4ACF-87D1-FD3A5858600A}" type="presOf" srcId="{7069E4DA-924C-455E-88C7-E91DA4AFD72E}" destId="{24F84FEE-6558-4171-9C00-D78757A7D22A}" srcOrd="1" destOrd="0" presId="urn:microsoft.com/office/officeart/2005/8/layout/radial5"/>
    <dgm:cxn modelId="{8DA0846E-1600-4D71-A16A-7C9A65D0CBAB}" type="presOf" srcId="{152C3DB2-C08F-4758-A976-C7868A0AEEB4}" destId="{5A890D81-6A3C-423A-9E94-35BF2DA181FB}" srcOrd="1" destOrd="0" presId="urn:microsoft.com/office/officeart/2005/8/layout/radial5"/>
    <dgm:cxn modelId="{17C95005-6DBF-48EA-8014-1436A3AE1687}" srcId="{50BC7667-DCD0-4476-A6A9-A343F91B3E53}" destId="{F9C65188-2775-43E4-B580-189DC5D6004C}" srcOrd="10" destOrd="0" parTransId="{7069E4DA-924C-455E-88C7-E91DA4AFD72E}" sibTransId="{2CD9F93B-169E-438D-BB49-7C51696B0C65}"/>
    <dgm:cxn modelId="{306A0C44-620F-4ED9-8F40-D65B4FB2F57A}" type="presOf" srcId="{2019A609-D425-4791-8D35-B4637D3FBE11}" destId="{1B086E9F-1DCC-4752-9D20-FB6B1FAF72DA}" srcOrd="0" destOrd="0" presId="urn:microsoft.com/office/officeart/2005/8/layout/radial5"/>
    <dgm:cxn modelId="{42DB0F7B-CE20-4A8E-84F2-AB9817533CA7}" type="presOf" srcId="{D0535313-0447-4377-BB31-FFFE12623AE5}" destId="{C9507448-10B8-4F3D-B9EF-394F8AACE441}" srcOrd="1" destOrd="0" presId="urn:microsoft.com/office/officeart/2005/8/layout/radial5"/>
    <dgm:cxn modelId="{404584D5-20A0-4064-BCA0-95D22A027626}" srcId="{50BC7667-DCD0-4476-A6A9-A343F91B3E53}" destId="{123309CA-5107-4B8C-87BD-23409FE7298E}" srcOrd="3" destOrd="0" parTransId="{B983DE97-6AB5-4144-BE11-FAFFF0B96A51}" sibTransId="{C1ECEA2B-1F1A-4580-A073-005CBFFF2C36}"/>
    <dgm:cxn modelId="{2EF0169F-6A77-4415-96F1-C9107607CEC0}" type="presOf" srcId="{86594F14-F36A-42E5-82EB-CD021F33D964}" destId="{EAA4679F-C3D1-4472-8792-194CE72BE08B}" srcOrd="0" destOrd="0" presId="urn:microsoft.com/office/officeart/2005/8/layout/radial5"/>
    <dgm:cxn modelId="{6BD20687-D7E7-4D94-A503-2667CEBFF3B8}" type="presOf" srcId="{D4113FE2-3271-413C-B68F-D671F9246F52}" destId="{491EA9BC-7DD8-424F-B1A6-75969731BBB9}" srcOrd="1" destOrd="0" presId="urn:microsoft.com/office/officeart/2005/8/layout/radial5"/>
    <dgm:cxn modelId="{A26C9438-64B9-4DEF-AD34-514B2AD713AB}" type="presOf" srcId="{4232D9D7-BCFD-494F-A83A-CA185B486F69}" destId="{50BEBAA8-37AC-4A43-8005-C439F968B151}" srcOrd="0" destOrd="0" presId="urn:microsoft.com/office/officeart/2005/8/layout/radial5"/>
    <dgm:cxn modelId="{0939B738-50CA-4110-8A88-844315FA3D9E}" type="presOf" srcId="{358401CA-00FB-4ED1-810A-6AC5BE6073ED}" destId="{E0DE64EE-05FD-43AA-883F-4D39106C7538}" srcOrd="0" destOrd="0" presId="urn:microsoft.com/office/officeart/2005/8/layout/radial5"/>
    <dgm:cxn modelId="{D6D19B26-8A06-46EB-84E0-96C066BA15F3}" type="presOf" srcId="{468D4508-11DD-41A3-BADF-341ABED43562}" destId="{A51A65F3-0137-47B2-867A-04AA98FBE3AE}" srcOrd="1" destOrd="0" presId="urn:microsoft.com/office/officeart/2005/8/layout/radial5"/>
    <dgm:cxn modelId="{65B3DE77-15F1-4573-9C32-AEA6C03973F0}" type="presOf" srcId="{50BC7667-DCD0-4476-A6A9-A343F91B3E53}" destId="{53C511E6-827C-47EC-AC42-8798C38F21F1}" srcOrd="0" destOrd="0" presId="urn:microsoft.com/office/officeart/2005/8/layout/radial5"/>
    <dgm:cxn modelId="{829BE9A8-5397-4E83-9A83-A5A5D17D0AC8}" type="presOf" srcId="{B983DE97-6AB5-4144-BE11-FAFFF0B96A51}" destId="{A5881F22-1C5A-4264-82E0-3C6BD3C48623}" srcOrd="0" destOrd="0" presId="urn:microsoft.com/office/officeart/2005/8/layout/radial5"/>
    <dgm:cxn modelId="{2D16B540-8220-42C8-A4DB-62752E023545}" type="presOf" srcId="{ACF70BC1-D21F-45AC-A838-04BE7ED2DE2D}" destId="{13054ED7-4A63-42B7-A65F-2042894CB17F}" srcOrd="0" destOrd="0" presId="urn:microsoft.com/office/officeart/2005/8/layout/radial5"/>
    <dgm:cxn modelId="{D0EF6D94-4132-42C8-9E57-7FA2EDE4EE64}" type="presOf" srcId="{123309CA-5107-4B8C-87BD-23409FE7298E}" destId="{CE75230A-6592-49E7-BFC1-738229CFDDD4}" srcOrd="0" destOrd="0" presId="urn:microsoft.com/office/officeart/2005/8/layout/radial5"/>
    <dgm:cxn modelId="{858723C9-A06E-4835-9F34-889470D37821}" srcId="{50BC7667-DCD0-4476-A6A9-A343F91B3E53}" destId="{8BD6A850-0B42-4C76-A5FC-98ADBE01CD77}" srcOrd="6" destOrd="0" parTransId="{74DF90B8-96FF-42D3-89EF-DC32C0AF9334}" sibTransId="{5556243A-5AC1-4823-9BA8-D6D57AAE097C}"/>
    <dgm:cxn modelId="{E157C9EE-2C3B-43FB-BC99-663D70ECD8BB}" srcId="{1A85FA74-49BF-4DC5-8ED7-4EC71A3EA008}" destId="{50BC7667-DCD0-4476-A6A9-A343F91B3E53}" srcOrd="0" destOrd="0" parTransId="{CF94B2B5-3FD7-491F-A1A5-73A9764F9FD1}" sibTransId="{38E558D5-81DA-471C-955F-78577DE5624C}"/>
    <dgm:cxn modelId="{83BDC560-489E-4D7A-90DB-AF0C55EB2FAA}" srcId="{50BC7667-DCD0-4476-A6A9-A343F91B3E53}" destId="{8F204128-65CD-4463-B356-E14AB630A9CB}" srcOrd="9" destOrd="0" parTransId="{D0535313-0447-4377-BB31-FFFE12623AE5}" sibTransId="{81B6DAB5-F1D3-46F8-A893-35CB7C3C1B99}"/>
    <dgm:cxn modelId="{4E487714-C79C-4642-AF79-2A69544F08A9}" type="presOf" srcId="{D4113FE2-3271-413C-B68F-D671F9246F52}" destId="{703DD65B-D3AF-4B4C-B6A8-8F9491A3FC4F}" srcOrd="0" destOrd="0" presId="urn:microsoft.com/office/officeart/2005/8/layout/radial5"/>
    <dgm:cxn modelId="{DD97A6A6-FAD6-400C-B72F-ABAEFF69123D}" type="presParOf" srcId="{BD4470DB-DC3B-4133-8E3D-6EBC1B802E72}" destId="{53C511E6-827C-47EC-AC42-8798C38F21F1}" srcOrd="0" destOrd="0" presId="urn:microsoft.com/office/officeart/2005/8/layout/radial5"/>
    <dgm:cxn modelId="{949243C3-6695-43B2-A61B-23C5430CC8C1}" type="presParOf" srcId="{BD4470DB-DC3B-4133-8E3D-6EBC1B802E72}" destId="{1FBD40A0-B98B-4AEB-9888-1AD79F5410E7}" srcOrd="1" destOrd="0" presId="urn:microsoft.com/office/officeart/2005/8/layout/radial5"/>
    <dgm:cxn modelId="{5D885CB0-E3CB-47EF-8C80-3E21117D4D03}" type="presParOf" srcId="{1FBD40A0-B98B-4AEB-9888-1AD79F5410E7}" destId="{C6D99DD7-98D8-4CC3-BBCC-32D947C794E0}" srcOrd="0" destOrd="0" presId="urn:microsoft.com/office/officeart/2005/8/layout/radial5"/>
    <dgm:cxn modelId="{5F6FE2C7-6A04-4DEE-BAD9-008968A7DA5C}" type="presParOf" srcId="{BD4470DB-DC3B-4133-8E3D-6EBC1B802E72}" destId="{1B086E9F-1DCC-4752-9D20-FB6B1FAF72DA}" srcOrd="2" destOrd="0" presId="urn:microsoft.com/office/officeart/2005/8/layout/radial5"/>
    <dgm:cxn modelId="{616F42E8-B57B-401E-B4F0-02AE1D48D224}" type="presParOf" srcId="{BD4470DB-DC3B-4133-8E3D-6EBC1B802E72}" destId="{F81F2CBB-060A-4171-8F3F-2D2CCC3514BC}" srcOrd="3" destOrd="0" presId="urn:microsoft.com/office/officeart/2005/8/layout/radial5"/>
    <dgm:cxn modelId="{9BE3F7A7-03AB-4793-B45D-94CC2AB3E5C4}" type="presParOf" srcId="{F81F2CBB-060A-4171-8F3F-2D2CCC3514BC}" destId="{A2135521-B5F2-4C93-9CAD-25CCB370871C}" srcOrd="0" destOrd="0" presId="urn:microsoft.com/office/officeart/2005/8/layout/radial5"/>
    <dgm:cxn modelId="{F63276FA-7028-43DE-99E8-B720EE1F5DB0}" type="presParOf" srcId="{BD4470DB-DC3B-4133-8E3D-6EBC1B802E72}" destId="{DE467181-312C-4B0F-8535-907089511F60}" srcOrd="4" destOrd="0" presId="urn:microsoft.com/office/officeart/2005/8/layout/radial5"/>
    <dgm:cxn modelId="{2FA52A7C-D368-4909-BBB1-F79322FCFC89}" type="presParOf" srcId="{BD4470DB-DC3B-4133-8E3D-6EBC1B802E72}" destId="{A14796EF-266C-487C-BD2C-6E710AF1F93D}" srcOrd="5" destOrd="0" presId="urn:microsoft.com/office/officeart/2005/8/layout/radial5"/>
    <dgm:cxn modelId="{392A0C80-9551-48F3-B5D2-6A62B4EF073A}" type="presParOf" srcId="{A14796EF-266C-487C-BD2C-6E710AF1F93D}" destId="{8AAAF625-5958-4EB2-9BF7-8781F2CE9DB9}" srcOrd="0" destOrd="0" presId="urn:microsoft.com/office/officeart/2005/8/layout/radial5"/>
    <dgm:cxn modelId="{85FF0CB1-373E-4190-AECE-0EDE7C82D67B}" type="presParOf" srcId="{BD4470DB-DC3B-4133-8E3D-6EBC1B802E72}" destId="{E91C6E4C-F088-42AA-A9CC-F5E8B6DFB0D8}" srcOrd="6" destOrd="0" presId="urn:microsoft.com/office/officeart/2005/8/layout/radial5"/>
    <dgm:cxn modelId="{8E4F4B3F-70AC-4DE2-8934-460779364AA7}" type="presParOf" srcId="{BD4470DB-DC3B-4133-8E3D-6EBC1B802E72}" destId="{A5881F22-1C5A-4264-82E0-3C6BD3C48623}" srcOrd="7" destOrd="0" presId="urn:microsoft.com/office/officeart/2005/8/layout/radial5"/>
    <dgm:cxn modelId="{B8D29CDD-8939-4A78-8AD1-5D3275662ED1}" type="presParOf" srcId="{A5881F22-1C5A-4264-82E0-3C6BD3C48623}" destId="{703C42A1-F87F-40D9-A1C1-0B93CD45448C}" srcOrd="0" destOrd="0" presId="urn:microsoft.com/office/officeart/2005/8/layout/radial5"/>
    <dgm:cxn modelId="{6B213986-8028-4F52-9DD4-3C27131C1843}" type="presParOf" srcId="{BD4470DB-DC3B-4133-8E3D-6EBC1B802E72}" destId="{CE75230A-6592-49E7-BFC1-738229CFDDD4}" srcOrd="8" destOrd="0" presId="urn:microsoft.com/office/officeart/2005/8/layout/radial5"/>
    <dgm:cxn modelId="{4BA1C851-DE78-476D-B028-ECDA9030C9C9}" type="presParOf" srcId="{BD4470DB-DC3B-4133-8E3D-6EBC1B802E72}" destId="{13054ED7-4A63-42B7-A65F-2042894CB17F}" srcOrd="9" destOrd="0" presId="urn:microsoft.com/office/officeart/2005/8/layout/radial5"/>
    <dgm:cxn modelId="{DEC72325-921F-4D34-A7F5-A6F4E0814674}" type="presParOf" srcId="{13054ED7-4A63-42B7-A65F-2042894CB17F}" destId="{6A0B0E91-B4C1-47C3-9314-BE328441D4ED}" srcOrd="0" destOrd="0" presId="urn:microsoft.com/office/officeart/2005/8/layout/radial5"/>
    <dgm:cxn modelId="{BF59B202-2A9D-40CC-9628-51C394FDA90F}" type="presParOf" srcId="{BD4470DB-DC3B-4133-8E3D-6EBC1B802E72}" destId="{D8C9BBBF-59DC-4086-A7CE-F8F9F7EB5869}" srcOrd="10" destOrd="0" presId="urn:microsoft.com/office/officeart/2005/8/layout/radial5"/>
    <dgm:cxn modelId="{3AB73117-327E-4B84-B8C9-3F41F025EC0D}" type="presParOf" srcId="{BD4470DB-DC3B-4133-8E3D-6EBC1B802E72}" destId="{DD8160D5-D38D-4E2E-821C-FE1C040F2318}" srcOrd="11" destOrd="0" presId="urn:microsoft.com/office/officeart/2005/8/layout/radial5"/>
    <dgm:cxn modelId="{943BFFE4-F2F3-4FA1-9D23-205AE5A6221A}" type="presParOf" srcId="{DD8160D5-D38D-4E2E-821C-FE1C040F2318}" destId="{5A890D81-6A3C-423A-9E94-35BF2DA181FB}" srcOrd="0" destOrd="0" presId="urn:microsoft.com/office/officeart/2005/8/layout/radial5"/>
    <dgm:cxn modelId="{54C887A2-EC6C-4EDE-943B-0B0B263E5378}" type="presParOf" srcId="{BD4470DB-DC3B-4133-8E3D-6EBC1B802E72}" destId="{31D7A978-D56C-45FB-B2F4-D2ADF86ACECD}" srcOrd="12" destOrd="0" presId="urn:microsoft.com/office/officeart/2005/8/layout/radial5"/>
    <dgm:cxn modelId="{665D8444-7162-4D4C-ACBC-DA8B60BBDA7D}" type="presParOf" srcId="{BD4470DB-DC3B-4133-8E3D-6EBC1B802E72}" destId="{DB49E0EE-E409-4C2E-B2D1-316FB6EB21B5}" srcOrd="13" destOrd="0" presId="urn:microsoft.com/office/officeart/2005/8/layout/radial5"/>
    <dgm:cxn modelId="{B536A3E7-82F0-470A-8A1B-F7278A1549AD}" type="presParOf" srcId="{DB49E0EE-E409-4C2E-B2D1-316FB6EB21B5}" destId="{94C87AF1-9542-489F-8E1E-F87EB5481771}" srcOrd="0" destOrd="0" presId="urn:microsoft.com/office/officeart/2005/8/layout/radial5"/>
    <dgm:cxn modelId="{EB1C8126-0E78-4F4C-BC75-8BBEBBA1F746}" type="presParOf" srcId="{BD4470DB-DC3B-4133-8E3D-6EBC1B802E72}" destId="{5E52C44D-C7DE-4C75-B561-3F4622907C45}" srcOrd="14" destOrd="0" presId="urn:microsoft.com/office/officeart/2005/8/layout/radial5"/>
    <dgm:cxn modelId="{23CE7F62-077A-441F-90F2-FFDDFDECA9F8}" type="presParOf" srcId="{BD4470DB-DC3B-4133-8E3D-6EBC1B802E72}" destId="{703DD65B-D3AF-4B4C-B6A8-8F9491A3FC4F}" srcOrd="15" destOrd="0" presId="urn:microsoft.com/office/officeart/2005/8/layout/radial5"/>
    <dgm:cxn modelId="{53C4DF13-7D98-49DC-A4B7-B56D8ABE3E3B}" type="presParOf" srcId="{703DD65B-D3AF-4B4C-B6A8-8F9491A3FC4F}" destId="{491EA9BC-7DD8-424F-B1A6-75969731BBB9}" srcOrd="0" destOrd="0" presId="urn:microsoft.com/office/officeart/2005/8/layout/radial5"/>
    <dgm:cxn modelId="{FA67D85D-F2B0-4714-8AE1-33594F90B962}" type="presParOf" srcId="{BD4470DB-DC3B-4133-8E3D-6EBC1B802E72}" destId="{50BEBAA8-37AC-4A43-8005-C439F968B151}" srcOrd="16" destOrd="0" presId="urn:microsoft.com/office/officeart/2005/8/layout/radial5"/>
    <dgm:cxn modelId="{39432900-4802-431C-9020-4DEA53C1CB22}" type="presParOf" srcId="{BD4470DB-DC3B-4133-8E3D-6EBC1B802E72}" destId="{EAA4679F-C3D1-4472-8792-194CE72BE08B}" srcOrd="17" destOrd="0" presId="urn:microsoft.com/office/officeart/2005/8/layout/radial5"/>
    <dgm:cxn modelId="{D451D516-3E1F-4166-845F-EE4D0346DB06}" type="presParOf" srcId="{EAA4679F-C3D1-4472-8792-194CE72BE08B}" destId="{606A4E54-6322-405B-8A76-55DDF20BE404}" srcOrd="0" destOrd="0" presId="urn:microsoft.com/office/officeart/2005/8/layout/radial5"/>
    <dgm:cxn modelId="{35960ED4-9F27-4BBF-BA9A-FB3462EFE303}" type="presParOf" srcId="{BD4470DB-DC3B-4133-8E3D-6EBC1B802E72}" destId="{E0DE64EE-05FD-43AA-883F-4D39106C7538}" srcOrd="18" destOrd="0" presId="urn:microsoft.com/office/officeart/2005/8/layout/radial5"/>
    <dgm:cxn modelId="{974552E1-E92B-483C-BB84-E814A6F5D4FF}" type="presParOf" srcId="{BD4470DB-DC3B-4133-8E3D-6EBC1B802E72}" destId="{6119CB3F-0605-4C17-A596-EDAA81A42489}" srcOrd="19" destOrd="0" presId="urn:microsoft.com/office/officeart/2005/8/layout/radial5"/>
    <dgm:cxn modelId="{BF86F24E-C3C0-48E5-BCA7-E7ED2048DEE3}" type="presParOf" srcId="{6119CB3F-0605-4C17-A596-EDAA81A42489}" destId="{C9507448-10B8-4F3D-B9EF-394F8AACE441}" srcOrd="0" destOrd="0" presId="urn:microsoft.com/office/officeart/2005/8/layout/radial5"/>
    <dgm:cxn modelId="{219D88C4-21A0-48E3-9D6A-ECEC5EAF8088}" type="presParOf" srcId="{BD4470DB-DC3B-4133-8E3D-6EBC1B802E72}" destId="{1F641990-4E59-470C-BF1E-013044F370B1}" srcOrd="20" destOrd="0" presId="urn:microsoft.com/office/officeart/2005/8/layout/radial5"/>
    <dgm:cxn modelId="{2F12BA4D-5D62-41D0-8C05-3A8EC95A75FF}" type="presParOf" srcId="{BD4470DB-DC3B-4133-8E3D-6EBC1B802E72}" destId="{66B8967E-B0F1-4549-9833-1BC4B837BB51}" srcOrd="21" destOrd="0" presId="urn:microsoft.com/office/officeart/2005/8/layout/radial5"/>
    <dgm:cxn modelId="{DAC6A478-0027-429F-A1F8-6539348ED6BA}" type="presParOf" srcId="{66B8967E-B0F1-4549-9833-1BC4B837BB51}" destId="{24F84FEE-6558-4171-9C00-D78757A7D22A}" srcOrd="0" destOrd="0" presId="urn:microsoft.com/office/officeart/2005/8/layout/radial5"/>
    <dgm:cxn modelId="{36E0A4B2-0EEE-4595-A38D-0EF368589855}" type="presParOf" srcId="{BD4470DB-DC3B-4133-8E3D-6EBC1B802E72}" destId="{A6C27B13-E4D6-4651-A4CB-01B52237BD4E}" srcOrd="22" destOrd="0" presId="urn:microsoft.com/office/officeart/2005/8/layout/radial5"/>
    <dgm:cxn modelId="{7274E7E9-FF95-4FEB-926D-8F421D2E2D5F}" type="presParOf" srcId="{BD4470DB-DC3B-4133-8E3D-6EBC1B802E72}" destId="{B99F4C29-2974-4FBA-BF0C-97109AA2ED2D}" srcOrd="23" destOrd="0" presId="urn:microsoft.com/office/officeart/2005/8/layout/radial5"/>
    <dgm:cxn modelId="{7B1DF991-CDE3-4DB3-B70D-7BE7B8B32517}" type="presParOf" srcId="{B99F4C29-2974-4FBA-BF0C-97109AA2ED2D}" destId="{A51A65F3-0137-47B2-867A-04AA98FBE3AE}" srcOrd="0" destOrd="0" presId="urn:microsoft.com/office/officeart/2005/8/layout/radial5"/>
    <dgm:cxn modelId="{1CF1D6EC-7906-4C0B-BBE6-03839856ABC0}" type="presParOf" srcId="{BD4470DB-DC3B-4133-8E3D-6EBC1B802E72}" destId="{D307F02C-1AA0-4CB9-B2C5-3BEB2B0460DB}" srcOrd="24" destOrd="0" presId="urn:microsoft.com/office/officeart/2005/8/layout/radial5"/>
  </dgm:cxnLst>
  <dgm:bg>
    <a:solidFill>
      <a:schemeClr val="accent5">
        <a:lumMod val="60000"/>
        <a:lumOff val="40000"/>
      </a:schemeClr>
    </a:solidFill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C511E6-827C-47EC-AC42-8798C38F21F1}">
      <dsp:nvSpPr>
        <dsp:cNvPr id="0" name=""/>
        <dsp:cNvSpPr/>
      </dsp:nvSpPr>
      <dsp:spPr>
        <a:xfrm>
          <a:off x="2254261" y="1573510"/>
          <a:ext cx="2699459" cy="113188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/>
            <a:t>Творческие проекты</a:t>
          </a:r>
        </a:p>
      </dsp:txBody>
      <dsp:txXfrm>
        <a:off x="2649588" y="1739270"/>
        <a:ext cx="1908805" cy="800363"/>
      </dsp:txXfrm>
    </dsp:sp>
    <dsp:sp modelId="{1FBD40A0-B98B-4AEB-9888-1AD79F5410E7}">
      <dsp:nvSpPr>
        <dsp:cNvPr id="0" name=""/>
        <dsp:cNvSpPr/>
      </dsp:nvSpPr>
      <dsp:spPr>
        <a:xfrm rot="16220934">
          <a:off x="3379615" y="980859"/>
          <a:ext cx="460779" cy="34200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/>
        </a:p>
      </dsp:txBody>
      <dsp:txXfrm>
        <a:off x="3430604" y="1100561"/>
        <a:ext cx="358177" cy="205204"/>
      </dsp:txXfrm>
    </dsp:sp>
    <dsp:sp modelId="{1B086E9F-1DCC-4752-9D20-FB6B1FAF72DA}">
      <dsp:nvSpPr>
        <dsp:cNvPr id="0" name=""/>
        <dsp:cNvSpPr/>
      </dsp:nvSpPr>
      <dsp:spPr>
        <a:xfrm>
          <a:off x="2914824" y="0"/>
          <a:ext cx="1400102" cy="704135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ДУБЛЯЖ </a:t>
          </a:r>
        </a:p>
      </dsp:txBody>
      <dsp:txXfrm>
        <a:off x="3119864" y="103118"/>
        <a:ext cx="990022" cy="497899"/>
      </dsp:txXfrm>
    </dsp:sp>
    <dsp:sp modelId="{F81F2CBB-060A-4171-8F3F-2D2CCC3514BC}">
      <dsp:nvSpPr>
        <dsp:cNvPr id="0" name=""/>
        <dsp:cNvSpPr/>
      </dsp:nvSpPr>
      <dsp:spPr>
        <a:xfrm rot="18520236">
          <a:off x="4071132" y="1056264"/>
          <a:ext cx="525774" cy="34200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/>
        </a:p>
      </dsp:txBody>
      <dsp:txXfrm>
        <a:off x="4090378" y="1164719"/>
        <a:ext cx="423172" cy="205204"/>
      </dsp:txXfrm>
    </dsp:sp>
    <dsp:sp modelId="{DE467181-312C-4B0F-8535-907089511F60}">
      <dsp:nvSpPr>
        <dsp:cNvPr id="0" name=""/>
        <dsp:cNvSpPr/>
      </dsp:nvSpPr>
      <dsp:spPr>
        <a:xfrm>
          <a:off x="4307732" y="157583"/>
          <a:ext cx="1201205" cy="704135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/>
            <a:t>СОЦИАЛЬНЫЕ РОЛИКИ</a:t>
          </a:r>
        </a:p>
      </dsp:txBody>
      <dsp:txXfrm>
        <a:off x="4483644" y="260701"/>
        <a:ext cx="849381" cy="497899"/>
      </dsp:txXfrm>
    </dsp:sp>
    <dsp:sp modelId="{A14796EF-266C-487C-BD2C-6E710AF1F93D}">
      <dsp:nvSpPr>
        <dsp:cNvPr id="0" name=""/>
        <dsp:cNvSpPr/>
      </dsp:nvSpPr>
      <dsp:spPr>
        <a:xfrm rot="20252961">
          <a:off x="4676570" y="1458794"/>
          <a:ext cx="321672" cy="34200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/>
        </a:p>
      </dsp:txBody>
      <dsp:txXfrm>
        <a:off x="4680227" y="1545622"/>
        <a:ext cx="225170" cy="205204"/>
      </dsp:txXfrm>
    </dsp:sp>
    <dsp:sp modelId="{E91C6E4C-F088-42AA-A9CC-F5E8B6DFB0D8}">
      <dsp:nvSpPr>
        <dsp:cNvPr id="0" name=""/>
        <dsp:cNvSpPr/>
      </dsp:nvSpPr>
      <dsp:spPr>
        <a:xfrm>
          <a:off x="5024832" y="959765"/>
          <a:ext cx="1164174" cy="70413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/>
            <a:t>КОРОТКОМЕТРАЖНЫЕ</a:t>
          </a:r>
          <a:r>
            <a:rPr lang="ru-RU" sz="1100" b="1" kern="1200" dirty="0"/>
            <a:t>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ФИЛЬМЫ </a:t>
          </a:r>
        </a:p>
      </dsp:txBody>
      <dsp:txXfrm>
        <a:off x="5195321" y="1062883"/>
        <a:ext cx="823196" cy="497899"/>
      </dsp:txXfrm>
    </dsp:sp>
    <dsp:sp modelId="{A5881F22-1C5A-4264-82E0-3C6BD3C48623}">
      <dsp:nvSpPr>
        <dsp:cNvPr id="0" name=""/>
        <dsp:cNvSpPr/>
      </dsp:nvSpPr>
      <dsp:spPr>
        <a:xfrm rot="21537963">
          <a:off x="4998846" y="1942265"/>
          <a:ext cx="111761" cy="34200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4998849" y="2010970"/>
        <a:ext cx="78233" cy="205204"/>
      </dsp:txXfrm>
    </dsp:sp>
    <dsp:sp modelId="{CE75230A-6592-49E7-BFC1-738229CFDDD4}">
      <dsp:nvSpPr>
        <dsp:cNvPr id="0" name=""/>
        <dsp:cNvSpPr/>
      </dsp:nvSpPr>
      <dsp:spPr>
        <a:xfrm>
          <a:off x="5162966" y="1802056"/>
          <a:ext cx="1144374" cy="597866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/>
            <a:t>ОБУЧАЮЩИЕ ВИДЕОПЕСНИ ДЛЯ ДЕТЕЙ</a:t>
          </a:r>
        </a:p>
      </dsp:txBody>
      <dsp:txXfrm>
        <a:off x="5330556" y="1889611"/>
        <a:ext cx="809194" cy="422756"/>
      </dsp:txXfrm>
    </dsp:sp>
    <dsp:sp modelId="{13054ED7-4A63-42B7-A65F-2042894CB17F}">
      <dsp:nvSpPr>
        <dsp:cNvPr id="0" name=""/>
        <dsp:cNvSpPr/>
      </dsp:nvSpPr>
      <dsp:spPr>
        <a:xfrm rot="1287081">
          <a:off x="4694662" y="2456106"/>
          <a:ext cx="300823" cy="34200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4697788" y="2508006"/>
        <a:ext cx="210576" cy="205204"/>
      </dsp:txXfrm>
    </dsp:sp>
    <dsp:sp modelId="{D8C9BBBF-59DC-4086-A7CE-F8F9F7EB5869}">
      <dsp:nvSpPr>
        <dsp:cNvPr id="0" name=""/>
        <dsp:cNvSpPr/>
      </dsp:nvSpPr>
      <dsp:spPr>
        <a:xfrm>
          <a:off x="5024838" y="2572796"/>
          <a:ext cx="1156020" cy="704135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/>
            <a:t>ВИДЕООБЗОР</a:t>
          </a:r>
        </a:p>
      </dsp:txBody>
      <dsp:txXfrm>
        <a:off x="5194133" y="2675914"/>
        <a:ext cx="817430" cy="497899"/>
      </dsp:txXfrm>
    </dsp:sp>
    <dsp:sp modelId="{DD8160D5-D38D-4E2E-821C-FE1C040F2318}">
      <dsp:nvSpPr>
        <dsp:cNvPr id="0" name=""/>
        <dsp:cNvSpPr/>
      </dsp:nvSpPr>
      <dsp:spPr>
        <a:xfrm rot="2985327">
          <a:off x="4103273" y="2868325"/>
          <a:ext cx="524745" cy="34200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/>
        </a:p>
      </dsp:txBody>
      <dsp:txXfrm>
        <a:off x="4121431" y="2897569"/>
        <a:ext cx="422143" cy="205204"/>
      </dsp:txXfrm>
    </dsp:sp>
    <dsp:sp modelId="{31D7A978-D56C-45FB-B2F4-D2ADF86ACECD}">
      <dsp:nvSpPr>
        <dsp:cNvPr id="0" name=""/>
        <dsp:cNvSpPr/>
      </dsp:nvSpPr>
      <dsp:spPr>
        <a:xfrm>
          <a:off x="4448735" y="3379311"/>
          <a:ext cx="1005321" cy="704135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ИНТЕРВЬЮ  </a:t>
          </a:r>
        </a:p>
      </dsp:txBody>
      <dsp:txXfrm>
        <a:off x="4595961" y="3482429"/>
        <a:ext cx="710869" cy="497899"/>
      </dsp:txXfrm>
    </dsp:sp>
    <dsp:sp modelId="{DB49E0EE-E409-4C2E-B2D1-316FB6EB21B5}">
      <dsp:nvSpPr>
        <dsp:cNvPr id="0" name=""/>
        <dsp:cNvSpPr/>
      </dsp:nvSpPr>
      <dsp:spPr>
        <a:xfrm rot="4948779">
          <a:off x="3501426" y="2956226"/>
          <a:ext cx="465929" cy="34200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/>
        </a:p>
      </dsp:txBody>
      <dsp:txXfrm>
        <a:off x="3546013" y="2973768"/>
        <a:ext cx="363327" cy="205204"/>
      </dsp:txXfrm>
    </dsp:sp>
    <dsp:sp modelId="{5E52C44D-C7DE-4C75-B561-3F4622907C45}">
      <dsp:nvSpPr>
        <dsp:cNvPr id="0" name=""/>
        <dsp:cNvSpPr/>
      </dsp:nvSpPr>
      <dsp:spPr>
        <a:xfrm>
          <a:off x="3302515" y="3574769"/>
          <a:ext cx="1074869" cy="704135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СЪЕМКА КЛИПОВ ДЛЯ ПЕСНИ </a:t>
          </a:r>
        </a:p>
      </dsp:txBody>
      <dsp:txXfrm>
        <a:off x="3459926" y="3677887"/>
        <a:ext cx="760047" cy="497899"/>
      </dsp:txXfrm>
    </dsp:sp>
    <dsp:sp modelId="{703DD65B-D3AF-4B4C-B6A8-8F9491A3FC4F}">
      <dsp:nvSpPr>
        <dsp:cNvPr id="0" name=""/>
        <dsp:cNvSpPr/>
      </dsp:nvSpPr>
      <dsp:spPr>
        <a:xfrm rot="6968196">
          <a:off x="2945885" y="2874000"/>
          <a:ext cx="427525" cy="34200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/>
        </a:p>
      </dsp:txBody>
      <dsp:txXfrm rot="10800000">
        <a:off x="3019785" y="2896347"/>
        <a:ext cx="324923" cy="205204"/>
      </dsp:txXfrm>
    </dsp:sp>
    <dsp:sp modelId="{50BEBAA8-37AC-4A43-8005-C439F968B151}">
      <dsp:nvSpPr>
        <dsp:cNvPr id="0" name=""/>
        <dsp:cNvSpPr/>
      </dsp:nvSpPr>
      <dsp:spPr>
        <a:xfrm>
          <a:off x="2261000" y="3401816"/>
          <a:ext cx="1101619" cy="70413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СОЗДАНИЕ КАРАОКЕ </a:t>
          </a:r>
        </a:p>
      </dsp:txBody>
      <dsp:txXfrm>
        <a:off x="2422328" y="3504934"/>
        <a:ext cx="778963" cy="497899"/>
      </dsp:txXfrm>
    </dsp:sp>
    <dsp:sp modelId="{EAA4679F-C3D1-4472-8792-194CE72BE08B}">
      <dsp:nvSpPr>
        <dsp:cNvPr id="0" name=""/>
        <dsp:cNvSpPr/>
      </dsp:nvSpPr>
      <dsp:spPr>
        <a:xfrm rot="9004608">
          <a:off x="2460251" y="2549076"/>
          <a:ext cx="269884" cy="34200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/>
        </a:p>
      </dsp:txBody>
      <dsp:txXfrm rot="10800000">
        <a:off x="2535819" y="2597284"/>
        <a:ext cx="188919" cy="205204"/>
      </dsp:txXfrm>
    </dsp:sp>
    <dsp:sp modelId="{E0DE64EE-05FD-43AA-883F-4D39106C7538}">
      <dsp:nvSpPr>
        <dsp:cNvPr id="0" name=""/>
        <dsp:cNvSpPr/>
      </dsp:nvSpPr>
      <dsp:spPr>
        <a:xfrm>
          <a:off x="1337911" y="2745621"/>
          <a:ext cx="1202430" cy="704135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/>
            <a:t>ПЕСНИ</a:t>
          </a:r>
          <a:r>
            <a:rPr lang="ru-RU" sz="1800" b="1" kern="1200" dirty="0"/>
            <a:t> </a:t>
          </a:r>
        </a:p>
      </dsp:txBody>
      <dsp:txXfrm>
        <a:off x="1514003" y="2848739"/>
        <a:ext cx="850246" cy="497899"/>
      </dsp:txXfrm>
    </dsp:sp>
    <dsp:sp modelId="{6119CB3F-0605-4C17-A596-EDAA81A42489}">
      <dsp:nvSpPr>
        <dsp:cNvPr id="0" name=""/>
        <dsp:cNvSpPr/>
      </dsp:nvSpPr>
      <dsp:spPr>
        <a:xfrm rot="10641249">
          <a:off x="2214099" y="2031888"/>
          <a:ext cx="34145" cy="34200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/>
        </a:p>
      </dsp:txBody>
      <dsp:txXfrm rot="10800000">
        <a:off x="2224337" y="2100054"/>
        <a:ext cx="23902" cy="205204"/>
      </dsp:txXfrm>
    </dsp:sp>
    <dsp:sp modelId="{1F641990-4E59-470C-BF1E-013044F370B1}">
      <dsp:nvSpPr>
        <dsp:cNvPr id="0" name=""/>
        <dsp:cNvSpPr/>
      </dsp:nvSpPr>
      <dsp:spPr>
        <a:xfrm>
          <a:off x="934657" y="1881497"/>
          <a:ext cx="1265541" cy="704135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/>
            <a:t>ВИДЕОСКАЗКИ ПО РИСУНКАМ </a:t>
          </a:r>
        </a:p>
      </dsp:txBody>
      <dsp:txXfrm>
        <a:off x="1119991" y="1984615"/>
        <a:ext cx="894873" cy="497899"/>
      </dsp:txXfrm>
    </dsp:sp>
    <dsp:sp modelId="{66B8967E-B0F1-4549-9833-1BC4B837BB51}">
      <dsp:nvSpPr>
        <dsp:cNvPr id="0" name=""/>
        <dsp:cNvSpPr/>
      </dsp:nvSpPr>
      <dsp:spPr>
        <a:xfrm rot="12105279">
          <a:off x="2285684" y="1492714"/>
          <a:ext cx="252303" cy="34200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/>
        </a:p>
      </dsp:txBody>
      <dsp:txXfrm rot="10800000">
        <a:off x="2358680" y="1575143"/>
        <a:ext cx="176612" cy="205204"/>
      </dsp:txXfrm>
    </dsp:sp>
    <dsp:sp modelId="{A6C27B13-E4D6-4651-A4CB-01B52237BD4E}">
      <dsp:nvSpPr>
        <dsp:cNvPr id="0" name=""/>
        <dsp:cNvSpPr/>
      </dsp:nvSpPr>
      <dsp:spPr>
        <a:xfrm>
          <a:off x="1049870" y="1017373"/>
          <a:ext cx="1249051" cy="704135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КОМИКСЫ</a:t>
          </a:r>
        </a:p>
      </dsp:txBody>
      <dsp:txXfrm>
        <a:off x="1232789" y="1120491"/>
        <a:ext cx="883213" cy="497899"/>
      </dsp:txXfrm>
    </dsp:sp>
    <dsp:sp modelId="{B99F4C29-2974-4FBA-BF0C-97109AA2ED2D}">
      <dsp:nvSpPr>
        <dsp:cNvPr id="0" name=""/>
        <dsp:cNvSpPr/>
      </dsp:nvSpPr>
      <dsp:spPr>
        <a:xfrm rot="13853610">
          <a:off x="2688317" y="1116197"/>
          <a:ext cx="445814" cy="34200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/>
        </a:p>
      </dsp:txBody>
      <dsp:txXfrm rot="10800000">
        <a:off x="2771977" y="1224407"/>
        <a:ext cx="343212" cy="205204"/>
      </dsp:txXfrm>
    </dsp:sp>
    <dsp:sp modelId="{D307F02C-1AA0-4CB9-B2C5-3BEB2B0460DB}">
      <dsp:nvSpPr>
        <dsp:cNvPr id="0" name=""/>
        <dsp:cNvSpPr/>
      </dsp:nvSpPr>
      <dsp:spPr>
        <a:xfrm>
          <a:off x="1747261" y="278426"/>
          <a:ext cx="1260296" cy="704135"/>
        </a:xfrm>
        <a:prstGeom prst="ellipse">
          <a:avLst/>
        </a:prstGeom>
        <a:solidFill>
          <a:srgbClr val="FFC00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ОБУЧАЮЩИЕ ВИДЕОУРОКИ </a:t>
          </a:r>
        </a:p>
      </dsp:txBody>
      <dsp:txXfrm>
        <a:off x="1931827" y="381544"/>
        <a:ext cx="891164" cy="4978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#1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569115-4E57-4ADE-AD69-DA5502783C57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96C4C2-AA58-4488-B3F9-8CF97782C02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96C4C2-AA58-4488-B3F9-8CF97782C02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503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FDEC0-B6E7-654F-94D2-90E86EB0D9EE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image" Target="../media/image4.pn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microsoft.com/office/2007/relationships/diagramDrawing" Target="../diagrams/drawin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5070" y="1582420"/>
            <a:ext cx="7186930" cy="2068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4800" dirty="0">
                <a:solidFill>
                  <a:srgbClr val="00339E"/>
                </a:solidFill>
                <a:effectLst/>
                <a:latin typeface="Onest Black" pitchFamily="2" charset="0"/>
              </a:rPr>
              <a:t>Уровневая модель оценивания владения эвенским языком</a:t>
            </a:r>
            <a:endParaRPr lang="ru-RU" sz="4800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6922" y="4121545"/>
            <a:ext cx="6405078" cy="1281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sz="2400" dirty="0">
                <a:effectLst/>
                <a:latin typeface="Onest Regular" pitchFamily="2" charset="0"/>
              </a:rPr>
              <a:t>Очирова Надежда Максимовна </a:t>
            </a:r>
          </a:p>
          <a:p>
            <a:pPr algn="r">
              <a:lnSpc>
                <a:spcPct val="80000"/>
              </a:lnSpc>
            </a:pPr>
            <a:r>
              <a:rPr lang="ru-RU" sz="2400" dirty="0">
                <a:effectLst/>
                <a:latin typeface="Onest Regular" pitchFamily="2" charset="0"/>
              </a:rPr>
              <a:t>учитель эвенского языка </a:t>
            </a:r>
          </a:p>
          <a:p>
            <a:pPr algn="r">
              <a:lnSpc>
                <a:spcPct val="80000"/>
              </a:lnSpc>
            </a:pPr>
            <a:r>
              <a:rPr lang="ru-RU" sz="2400" dirty="0">
                <a:effectLst/>
                <a:latin typeface="Onest Regular" pitchFamily="2" charset="0"/>
              </a:rPr>
              <a:t>и литературы </a:t>
            </a:r>
          </a:p>
          <a:p>
            <a:pPr algn="r">
              <a:lnSpc>
                <a:spcPct val="80000"/>
              </a:lnSpc>
            </a:pPr>
            <a:r>
              <a:rPr lang="ru-RU" sz="2400" dirty="0">
                <a:effectLst/>
                <a:latin typeface="Onest Regular" pitchFamily="2" charset="0"/>
              </a:rPr>
              <a:t>ГБОУ РС(Я) «ЭШИ </a:t>
            </a:r>
            <a:r>
              <a:rPr lang="ru-RU" sz="2400" dirty="0" smtClean="0">
                <a:effectLst/>
                <a:latin typeface="Onest Regular" pitchFamily="2" charset="0"/>
              </a:rPr>
              <a:t>АРКТИКА»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Onest Regular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2917" y="1208715"/>
            <a:ext cx="1098796" cy="10987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7503" y="1316510"/>
            <a:ext cx="876411" cy="8832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45801" y="1451699"/>
            <a:ext cx="6094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Примеры проектов</a:t>
            </a:r>
          </a:p>
        </p:txBody>
      </p:sp>
      <p:pic>
        <p:nvPicPr>
          <p:cNvPr id="10" name="Диаграмма 9"/>
          <p:cNvPicPr>
            <a:picLocks noGrp="1" noRot="1" noChangeAspect="1" noMove="1" noResize="1" noEditPoints="1" noAdjustHandles="1" noChangeArrowheads="1" noChangeShapeType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3830" y="1913364"/>
            <a:ext cx="7112000" cy="422496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799338" y="5208541"/>
            <a:ext cx="360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Проект «Моя семья»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80832" y="3928414"/>
            <a:ext cx="3261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Влог «Один день моего лета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59541" y="2702677"/>
            <a:ext cx="2974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Видео «Эвенские узоры» </a:t>
            </a:r>
          </a:p>
        </p:txBody>
      </p:sp>
      <p:pic>
        <p:nvPicPr>
          <p:cNvPr id="14" name="Рисунок 13" descr="Изображение выглядит как рисунок, графическая вставка, мультфильм, иллюстрация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66443" y="1280127"/>
            <a:ext cx="651251" cy="102389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2917" y="1208715"/>
            <a:ext cx="1098796" cy="10987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7503" y="1316510"/>
            <a:ext cx="876411" cy="8832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48811" y="1422550"/>
            <a:ext cx="6094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ПРЕИМУЩЕСТВА МОДЕЛИ</a:t>
            </a:r>
          </a:p>
        </p:txBody>
      </p:sp>
      <p:pic>
        <p:nvPicPr>
          <p:cNvPr id="14" name="Рисунок 13" descr="Изображение выглядит как рисунок, графическая вставка, мультфильм, иллюстрация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66443" y="1280127"/>
            <a:ext cx="651251" cy="1023891"/>
          </a:xfrm>
          <a:prstGeom prst="rect">
            <a:avLst/>
          </a:prstGeom>
        </p:spPr>
      </p:pic>
      <p:sp>
        <p:nvSpPr>
          <p:cNvPr id="5" name="Блок-схема: документ 4"/>
          <p:cNvSpPr/>
          <p:nvPr/>
        </p:nvSpPr>
        <p:spPr>
          <a:xfrm>
            <a:off x="844652" y="3167742"/>
            <a:ext cx="2410178" cy="2454105"/>
          </a:xfrm>
          <a:prstGeom prst="flowChartDocumen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ДЛЯ </a:t>
            </a:r>
            <a:r>
              <a:rPr lang="ru-RU" b="1" dirty="0" smtClean="0">
                <a:solidFill>
                  <a:schemeClr val="bg1"/>
                </a:solidFill>
              </a:rPr>
              <a:t>УЧЕНИКА: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Блок-схема: документ 6"/>
          <p:cNvSpPr/>
          <p:nvPr/>
        </p:nvSpPr>
        <p:spPr>
          <a:xfrm>
            <a:off x="8732414" y="3167742"/>
            <a:ext cx="2410178" cy="2454105"/>
          </a:xfrm>
          <a:prstGeom prst="flowChartDocumen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ДЛЯ ПРОЦЕССА</a:t>
            </a:r>
          </a:p>
        </p:txBody>
      </p:sp>
      <p:sp>
        <p:nvSpPr>
          <p:cNvPr id="8" name="Блок-схема: документ 7"/>
          <p:cNvSpPr/>
          <p:nvPr/>
        </p:nvSpPr>
        <p:spPr>
          <a:xfrm>
            <a:off x="4788533" y="3167742"/>
            <a:ext cx="2410178" cy="2454105"/>
          </a:xfrm>
          <a:prstGeom prst="flowChartDocumen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ДЛЯ </a:t>
            </a:r>
            <a:r>
              <a:rPr lang="ru-RU" b="1" dirty="0" smtClean="0">
                <a:solidFill>
                  <a:schemeClr val="bg1"/>
                </a:solidFill>
              </a:rPr>
              <a:t>УЧИТЕЛЯ: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0036" y="4433455"/>
            <a:ext cx="1718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>
                <a:solidFill>
                  <a:schemeClr val="bg1"/>
                </a:solidFill>
              </a:rPr>
              <a:t>ц</a:t>
            </a:r>
            <a:r>
              <a:rPr lang="ru-RU" dirty="0" smtClean="0">
                <a:solidFill>
                  <a:schemeClr val="bg1"/>
                </a:solidFill>
              </a:rPr>
              <a:t>ели</a:t>
            </a: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chemeClr val="bg1"/>
                </a:solidFill>
              </a:rPr>
              <a:t>с</a:t>
            </a:r>
            <a:r>
              <a:rPr lang="ru-RU" dirty="0" smtClean="0">
                <a:solidFill>
                  <a:schemeClr val="bg1"/>
                </a:solidFill>
              </a:rPr>
              <a:t>вой рост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14939" y="4394794"/>
            <a:ext cx="17187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>
                <a:solidFill>
                  <a:schemeClr val="bg1"/>
                </a:solidFill>
              </a:rPr>
              <a:t>ч</a:t>
            </a:r>
            <a:r>
              <a:rPr lang="ru-RU" dirty="0" smtClean="0">
                <a:solidFill>
                  <a:schemeClr val="bg1"/>
                </a:solidFill>
              </a:rPr>
              <a:t>еткие критерии оценивания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43189" y="4394794"/>
            <a:ext cx="1718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системность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наглядность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4306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2917" y="1208715"/>
            <a:ext cx="1098796" cy="10987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7503" y="1316510"/>
            <a:ext cx="876411" cy="8832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12352" y="1093311"/>
            <a:ext cx="6094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ПОЗНАКОМЬТЕСЬ С МОДЕЛЬЮ</a:t>
            </a:r>
          </a:p>
        </p:txBody>
      </p:sp>
      <p:pic>
        <p:nvPicPr>
          <p:cNvPr id="14" name="Рисунок 13" descr="Изображение выглядит как рисунок, графическая вставка, мультфильм, иллюстрация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66443" y="1280127"/>
            <a:ext cx="651251" cy="1023891"/>
          </a:xfrm>
          <a:prstGeom prst="rect">
            <a:avLst/>
          </a:prstGeom>
        </p:spPr>
      </p:pic>
      <p:pic>
        <p:nvPicPr>
          <p:cNvPr id="7" name="Рисунок 6" descr="Буфер обмена со сплошной заливкой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385456" y="1654630"/>
            <a:ext cx="5312229" cy="49094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40984" y="2915425"/>
            <a:ext cx="27093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АНКЕТА</a:t>
            </a:r>
            <a:r>
              <a:rPr lang="ru-RU" b="1" dirty="0" smtClean="0"/>
              <a:t> </a:t>
            </a:r>
          </a:p>
          <a:p>
            <a:pPr algn="ctr"/>
            <a:r>
              <a:rPr lang="ru-RU" b="1" dirty="0" smtClean="0"/>
              <a:t>«ОТ ИСКРЫ ДО СИЯНИЯ»</a:t>
            </a:r>
            <a:endParaRPr lang="ru-RU" b="1" dirty="0"/>
          </a:p>
        </p:txBody>
      </p:sp>
      <p:pic>
        <p:nvPicPr>
          <p:cNvPr id="5" name="Изображение 4" descr="Анкета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45710" y="3532505"/>
            <a:ext cx="2099945" cy="20999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5005" y="1180052"/>
            <a:ext cx="5643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КОНТАКТНАЯ ИНФОРМАЦИЯ: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7263" y="1320737"/>
            <a:ext cx="876411" cy="8832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5980" y="1180052"/>
            <a:ext cx="1098796" cy="1098796"/>
          </a:xfrm>
          <a:prstGeom prst="rect">
            <a:avLst/>
          </a:prstGeom>
        </p:spPr>
      </p:pic>
      <p:pic>
        <p:nvPicPr>
          <p:cNvPr id="9" name="Рисунок 8" descr="Изображение выглядит как рисунок, графическая вставка, мультфильм, иллюстрация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46731" y="1180052"/>
            <a:ext cx="651251" cy="10238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03418" y="2514600"/>
            <a:ext cx="51836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СТАТЬЯ:</a:t>
            </a:r>
            <a:endParaRPr lang="ru-RU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 smtClean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СТРАНИЦА В СЕТИ: </a:t>
            </a:r>
            <a:endParaRPr lang="ru-RU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6" name="Изображение 5" descr="Сайт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5260" y="2502535"/>
            <a:ext cx="1852930" cy="1852930"/>
          </a:xfrm>
          <a:prstGeom prst="rect">
            <a:avLst/>
          </a:prstGeom>
        </p:spPr>
      </p:pic>
      <p:pic>
        <p:nvPicPr>
          <p:cNvPr id="7" name="Изображение 6" descr="Инстаграм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55260" y="4616450"/>
            <a:ext cx="1853565" cy="18535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855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9925" y="1126490"/>
            <a:ext cx="8125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339E"/>
                </a:solidFill>
                <a:effectLst/>
                <a:latin typeface="Onest Black" pitchFamily="2" charset="0"/>
              </a:rPr>
              <a:t>ГБОУ РС(Я) «ЭШИ </a:t>
            </a:r>
            <a:r>
              <a:rPr lang="ru-RU" sz="3600" b="1" dirty="0" smtClean="0">
                <a:solidFill>
                  <a:srgbClr val="00339E"/>
                </a:solidFill>
                <a:effectLst/>
                <a:latin typeface="Onest Black" pitchFamily="2" charset="0"/>
              </a:rPr>
              <a:t>АРКТИКА»</a:t>
            </a:r>
            <a:endParaRPr lang="ru-RU" sz="36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7996" y="1234000"/>
            <a:ext cx="876411" cy="8832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5115" y="1126205"/>
            <a:ext cx="1098796" cy="1098796"/>
          </a:xfrm>
          <a:prstGeom prst="rect">
            <a:avLst/>
          </a:prstGeom>
        </p:spPr>
      </p:pic>
      <p:pic>
        <p:nvPicPr>
          <p:cNvPr id="6" name="Рисунок 5" descr="Изображение выглядит как рисунок, графическая вставка, мультфильм, иллюстрация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32578" y="1163658"/>
            <a:ext cx="651251" cy="1023891"/>
          </a:xfrm>
          <a:prstGeom prst="rect">
            <a:avLst/>
          </a:prstGeom>
        </p:spPr>
      </p:pic>
      <p:pic>
        <p:nvPicPr>
          <p:cNvPr id="9" name="Рисунок 8" descr="Изображение выглядит как одежда, человек, дерево, группа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14490" y="2225001"/>
            <a:ext cx="2694620" cy="1988966"/>
          </a:xfrm>
          <a:prstGeom prst="rect">
            <a:avLst/>
          </a:prstGeom>
        </p:spPr>
      </p:pic>
      <p:pic>
        <p:nvPicPr>
          <p:cNvPr id="12" name="Рисунок 11" descr="Изображение выглядит как на открытом воздухе, дерево, одежда, человек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 rotWithShape="1">
          <a:blip r:embed="rId8"/>
          <a:srcRect l="4770" t="5665" r="5999" b="7675"/>
          <a:stretch/>
        </p:blipFill>
        <p:spPr>
          <a:xfrm>
            <a:off x="7334737" y="2768171"/>
            <a:ext cx="4447309" cy="2877670"/>
          </a:xfrm>
          <a:prstGeom prst="rect">
            <a:avLst/>
          </a:prstGeom>
        </p:spPr>
      </p:pic>
      <p:pic>
        <p:nvPicPr>
          <p:cNvPr id="14" name="Рисунок 13" descr="Изображение выглядит как на открытом воздухе, небо, дерево, снег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0795" y="1852817"/>
            <a:ext cx="3678068" cy="246200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18654" y="4530436"/>
            <a:ext cx="67904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339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школы: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воспитания человека, патриота России, владеющего родным языком и основами национальной культуры, воспринимающего себя как носителя ценностей этой культуры.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34738" y="5761542"/>
            <a:ext cx="44473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– представители 5 народов КМНС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17060" y="931537"/>
            <a:ext cx="4701092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ТРИ КОМПОНЕНТА СИСТЕМЫ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6452" y="1241077"/>
            <a:ext cx="876411" cy="8832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9548" y="1162370"/>
            <a:ext cx="1098796" cy="1098796"/>
          </a:xfrm>
          <a:prstGeom prst="rect">
            <a:avLst/>
          </a:prstGeom>
        </p:spPr>
      </p:pic>
      <p:pic>
        <p:nvPicPr>
          <p:cNvPr id="6" name="Рисунок 5" descr="Изображение выглядит как рисунок, графическая вставка, мультфильм, иллюстрация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49079" y="1170735"/>
            <a:ext cx="651251" cy="1023891"/>
          </a:xfrm>
          <a:prstGeom prst="rect">
            <a:avLst/>
          </a:prstGeom>
        </p:spPr>
      </p:pic>
      <p:sp>
        <p:nvSpPr>
          <p:cNvPr id="8" name="Равнобедренный треугольник 7"/>
          <p:cNvSpPr/>
          <p:nvPr/>
        </p:nvSpPr>
        <p:spPr>
          <a:xfrm>
            <a:off x="3820885" y="2124283"/>
            <a:ext cx="5072743" cy="3988806"/>
          </a:xfrm>
          <a:prstGeom prst="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Блок-схема: узел 9"/>
          <p:cNvSpPr/>
          <p:nvPr/>
        </p:nvSpPr>
        <p:spPr>
          <a:xfrm>
            <a:off x="5328555" y="3693149"/>
            <a:ext cx="2057401" cy="1995887"/>
          </a:xfrm>
          <a:prstGeom prst="flowChartConnecto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 rot="18220714">
            <a:off x="3456929" y="3516816"/>
            <a:ext cx="2928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</a:t>
            </a:r>
          </a:p>
        </p:txBody>
      </p:sp>
      <p:sp>
        <p:nvSpPr>
          <p:cNvPr id="13" name="TextBox 12"/>
          <p:cNvSpPr txBox="1"/>
          <p:nvPr/>
        </p:nvSpPr>
        <p:spPr>
          <a:xfrm rot="3464372">
            <a:off x="6423927" y="3958270"/>
            <a:ext cx="3265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Шкала и мониторинг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9286" y="6113089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22010" y="4460259"/>
            <a:ext cx="1850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5005" y="1180052"/>
            <a:ext cx="5643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339E"/>
                </a:solidFill>
                <a:effectLst/>
                <a:latin typeface="Onest Black" pitchFamily="2" charset="0"/>
              </a:rPr>
              <a:t>ПЕРВЫЙ ШАГ: ВХОДНАЯ ДИАГНОСТИКА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7263" y="1320737"/>
            <a:ext cx="876411" cy="8832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5980" y="1180052"/>
            <a:ext cx="1098796" cy="1098796"/>
          </a:xfrm>
          <a:prstGeom prst="rect">
            <a:avLst/>
          </a:prstGeom>
        </p:spPr>
      </p:pic>
      <p:pic>
        <p:nvPicPr>
          <p:cNvPr id="7" name="Рисунок 6" descr="Picture backgroun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8304" y="2685352"/>
            <a:ext cx="3705325" cy="3705325"/>
          </a:xfrm>
          <a:prstGeom prst="rect">
            <a:avLst/>
          </a:prstGeom>
        </p:spPr>
      </p:pic>
      <p:pic>
        <p:nvPicPr>
          <p:cNvPr id="9" name="Рисунок 8" descr="Изображение выглядит как рисунок, графическая вставка, мультфильм, иллюстрация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46731" y="1180052"/>
            <a:ext cx="651251" cy="1023891"/>
          </a:xfrm>
          <a:prstGeom prst="rect">
            <a:avLst/>
          </a:prstGeom>
        </p:spPr>
      </p:pic>
      <p:pic>
        <p:nvPicPr>
          <p:cNvPr id="15" name="Рисунок 14" descr="Изображение выглядит как снимок экрана, дизайн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8488" y="2554958"/>
            <a:ext cx="5123401" cy="38357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62545" y="6390677"/>
            <a:ext cx="3144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Устное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собеседование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03489" y="6390677"/>
            <a:ext cx="3144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Авторская анкета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4702" y="1229023"/>
            <a:ext cx="5421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СТРУКТУРА УРОВНЕВОЙ МОДЕЛИ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3483" y="1323998"/>
            <a:ext cx="876411" cy="8832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0879" y="1229023"/>
            <a:ext cx="1098796" cy="1098796"/>
          </a:xfrm>
          <a:prstGeom prst="rect">
            <a:avLst/>
          </a:prstGeom>
        </p:spPr>
      </p:pic>
      <p:pic>
        <p:nvPicPr>
          <p:cNvPr id="9" name="Рисунок 8" descr="Изображение выглядит как дизайн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35" b="98189" l="1844" r="97072">
                        <a14:foregroundMark x1="14751" y1="73739" x2="14751" y2="73739"/>
                        <a14:foregroundMark x1="12581" y1="72186" x2="18764" y2="67270"/>
                        <a14:foregroundMark x1="18764" y1="67270" x2="12256" y2="67141"/>
                        <a14:foregroundMark x1="12256" y1="67141" x2="2169" y2="80466"/>
                        <a14:foregroundMark x1="2169" y1="80466" x2="9002" y2="73480"/>
                        <a14:foregroundMark x1="9002" y1="73480" x2="6725" y2="75938"/>
                        <a14:foregroundMark x1="4338" y1="79690" x2="1844" y2="81759"/>
                        <a14:foregroundMark x1="5857" y1="84347" x2="7484" y2="92109"/>
                        <a14:foregroundMark x1="5098" y1="98189" x2="15835" y2="98189"/>
                        <a14:foregroundMark x1="21041" y1="90298" x2="43492" y2="90556"/>
                        <a14:foregroundMark x1="16269" y1="88616" x2="39154" y2="89263"/>
                        <a14:foregroundMark x1="39154" y1="89263" x2="46204" y2="94825"/>
                        <a14:foregroundMark x1="46204" y1="94825" x2="59978" y2="93532"/>
                        <a14:foregroundMark x1="59978" y1="93532" x2="66486" y2="93532"/>
                        <a14:foregroundMark x1="46638" y1="88616" x2="73319" y2="87322"/>
                        <a14:foregroundMark x1="73319" y1="87322" x2="68980" y2="95472"/>
                        <a14:foregroundMark x1="68980" y1="95472" x2="61605" y2="95472"/>
                        <a14:foregroundMark x1="42516" y1="85640" x2="73536" y2="93532"/>
                        <a14:foregroundMark x1="73536" y1="93532" x2="50542" y2="85899"/>
                        <a14:foregroundMark x1="50542" y1="85899" x2="43492" y2="88745"/>
                        <a14:foregroundMark x1="31779" y1="20699" x2="45011" y2="5692"/>
                        <a14:foregroundMark x1="46421" y1="6210" x2="50434" y2="1035"/>
                        <a14:foregroundMark x1="87202" y1="71022" x2="88720" y2="78396"/>
                        <a14:foregroundMark x1="13666" y1="75550" x2="11063" y2="81242"/>
                        <a14:foregroundMark x1="5965" y1="83829" x2="6833" y2="92109"/>
                        <a14:foregroundMark x1="11171" y1="85770" x2="12148" y2="95602"/>
                        <a14:foregroundMark x1="5315" y1="87710" x2="5315" y2="97413"/>
                        <a14:foregroundMark x1="3905" y1="85252" x2="3905" y2="96119"/>
                        <a14:foregroundMark x1="89479" y1="87193" x2="89046" y2="97542"/>
                        <a14:foregroundMark x1="91540" y1="85123" x2="92082" y2="97542"/>
                        <a14:foregroundMark x1="95119" y1="85382" x2="94577" y2="96636"/>
                        <a14:foregroundMark x1="93818" y1="97413" x2="97072" y2="86028"/>
                        <a14:foregroundMark x1="97072" y1="86028" x2="96529" y2="83829"/>
                        <a14:foregroundMark x1="70607" y1="39586" x2="70933" y2="27167"/>
                        <a14:foregroundMark x1="70933" y1="27167" x2="68655" y2="19405"/>
                        <a14:foregroundMark x1="68655" y1="19405" x2="63883" y2="13842"/>
                        <a14:foregroundMark x1="63883" y1="13842" x2="52495" y2="12160"/>
                        <a14:foregroundMark x1="52495" y1="12160" x2="35141" y2="25356"/>
                        <a14:foregroundMark x1="35141" y1="25356" x2="25271" y2="58603"/>
                        <a14:foregroundMark x1="25271" y1="58603" x2="28525" y2="85770"/>
                        <a14:foregroundMark x1="28525" y1="85770" x2="55748" y2="95602"/>
                        <a14:foregroundMark x1="55748" y1="95602" x2="70824" y2="83829"/>
                        <a14:foregroundMark x1="70824" y1="83829" x2="72560" y2="76067"/>
                        <a14:foregroundMark x1="59328" y1="64036" x2="52278" y2="53040"/>
                        <a14:foregroundMark x1="52278" y1="53040" x2="60954" y2="76843"/>
                        <a14:foregroundMark x1="60954" y1="76843" x2="68655" y2="49547"/>
                        <a14:foregroundMark x1="68655" y1="49547" x2="57809" y2="45796"/>
                        <a14:foregroundMark x1="48373" y1="24838" x2="42299" y2="90168"/>
                        <a14:foregroundMark x1="36443" y1="36223" x2="34056" y2="87193"/>
                        <a14:foregroundMark x1="52711" y1="37128" x2="55531" y2="55498"/>
                        <a14:foregroundMark x1="53579" y1="23157" x2="64100" y2="43855"/>
                        <a14:foregroundMark x1="56941" y1="21992" x2="66811" y2="35834"/>
                        <a14:foregroundMark x1="16920" y1="76714" x2="34165" y2="72316"/>
                        <a14:foregroundMark x1="74946" y1="96248" x2="78959" y2="8861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33471" y="2136019"/>
            <a:ext cx="5448529" cy="456801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3625" y="5376545"/>
            <a:ext cx="2560320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effectLst/>
                <a:latin typeface="Bahnschrift Condensed" panose="020B0502040204020203" pitchFamily="34" charset="0"/>
                <a:ea typeface="Calibri" panose="020F0502020204030204" pitchFamily="34" charset="0"/>
              </a:rPr>
              <a:t>Начинающий (узнавание)</a:t>
            </a:r>
            <a:endParaRPr lang="ru-RU" sz="2800" dirty="0">
              <a:latin typeface="Bahnschrift Condensed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37880" y="4219265"/>
            <a:ext cx="171623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effectLst/>
                <a:latin typeface="Bahnschrift Condensed" panose="020B0502040204020203" pitchFamily="34" charset="0"/>
                <a:ea typeface="Calibri" panose="020F0502020204030204" pitchFamily="34" charset="0"/>
              </a:rPr>
              <a:t>Базовый (общение)</a:t>
            </a:r>
            <a:endParaRPr lang="ru-RU" sz="2000" dirty="0">
              <a:latin typeface="Bahnschrift Condensed" panose="020B0502040204020203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37880" y="3280934"/>
            <a:ext cx="171623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effectLst/>
                <a:latin typeface="Bahnschrift Condensed" panose="020B0502040204020203" pitchFamily="34" charset="0"/>
                <a:ea typeface="Calibri" panose="020F0502020204030204" pitchFamily="34" charset="0"/>
              </a:rPr>
              <a:t>Средний (исследование)</a:t>
            </a:r>
            <a:endParaRPr lang="ru-RU" sz="1600" dirty="0">
              <a:latin typeface="Bahnschrift Condensed" panose="020B0502040204020203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6812" y="2477881"/>
            <a:ext cx="13983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effectLst/>
                <a:latin typeface="Bahnschrift Condensed" panose="020B0502040204020203" pitchFamily="34" charset="0"/>
                <a:ea typeface="Calibri" panose="020F0502020204030204" pitchFamily="34" charset="0"/>
              </a:rPr>
              <a:t>Продвинутый (творчество)</a:t>
            </a:r>
            <a:endParaRPr lang="ru-RU" sz="1600" dirty="0">
              <a:latin typeface="Bahnschrift Condensed" panose="020B0502040204020203" pitchFamily="34" charset="0"/>
            </a:endParaRPr>
          </a:p>
        </p:txBody>
      </p:sp>
      <p:pic>
        <p:nvPicPr>
          <p:cNvPr id="14" name="Рисунок 13" descr="Изображение выглядит как рисунок, графическая вставка, мультфильм, иллюстрация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32578" y="1163658"/>
            <a:ext cx="651251" cy="102389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32922" y="2844504"/>
            <a:ext cx="4705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6000" dirty="0">
              <a:solidFill>
                <a:srgbClr val="00339E"/>
              </a:solidFill>
              <a:latin typeface="Onest Regular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159" y="2921168"/>
            <a:ext cx="4457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Onest Regular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75989" y="2921168"/>
            <a:ext cx="4457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Onest Regular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60124" y="2838040"/>
            <a:ext cx="5755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6000" dirty="0">
              <a:solidFill>
                <a:srgbClr val="00339E"/>
              </a:solidFill>
              <a:latin typeface="Onest Regular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2922" y="936876"/>
            <a:ext cx="6343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ШКАЛА УРОВНЕЙ: ПОНЯТНЫЙ МАРШРУТ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8903" y="1316510"/>
            <a:ext cx="876411" cy="8832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9834" y="1208715"/>
            <a:ext cx="1098796" cy="1098796"/>
          </a:xfrm>
          <a:prstGeom prst="rect">
            <a:avLst/>
          </a:prstGeom>
        </p:spPr>
      </p:pic>
      <p:pic>
        <p:nvPicPr>
          <p:cNvPr id="9" name="Рисунок 8" descr="Изображение выглядит как текст, снимок экрана, число, Шрифт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922" y="1532123"/>
            <a:ext cx="7242500" cy="5072135"/>
          </a:xfrm>
          <a:prstGeom prst="rect">
            <a:avLst/>
          </a:prstGeom>
        </p:spPr>
      </p:pic>
      <p:pic>
        <p:nvPicPr>
          <p:cNvPr id="2" name="Рисунок 1" descr="Изображение выглядит как рисунок, графическая вставка, мультфильм, иллюстрация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32578" y="1163658"/>
            <a:ext cx="651251" cy="102389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4815" y="1283970"/>
            <a:ext cx="822579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400" b="1" dirty="0">
                <a:solidFill>
                  <a:srgbClr val="00339E"/>
                </a:solidFill>
                <a:latin typeface="Onest Black" pitchFamily="2" charset="0"/>
              </a:rPr>
              <a:t>Общее</a:t>
            </a:r>
            <a:r>
              <a:rPr lang="en-US" altLang="ru-RU" sz="2400" b="1" dirty="0">
                <a:solidFill>
                  <a:srgbClr val="00339E"/>
                </a:solidFill>
                <a:latin typeface="Onest Black" pitchFamily="2" charset="0"/>
              </a:rPr>
              <a:t> </a:t>
            </a:r>
            <a:r>
              <a:rPr lang="en-US" altLang="en-US" sz="2400" b="1" dirty="0">
                <a:solidFill>
                  <a:srgbClr val="00339E"/>
                </a:solidFill>
                <a:latin typeface="Onest Black" pitchFamily="2" charset="0"/>
              </a:rPr>
              <a:t>описание</a:t>
            </a:r>
            <a:r>
              <a:rPr lang="en-US" altLang="ru-RU" sz="2400" b="1" dirty="0">
                <a:solidFill>
                  <a:srgbClr val="00339E"/>
                </a:solidFill>
                <a:latin typeface="Onest Black" pitchFamily="2" charset="0"/>
              </a:rPr>
              <a:t> </a:t>
            </a:r>
            <a:r>
              <a:rPr lang="en-US" altLang="en-US" sz="2400" b="1" dirty="0">
                <a:solidFill>
                  <a:srgbClr val="00339E"/>
                </a:solidFill>
                <a:latin typeface="Onest Black" pitchFamily="2" charset="0"/>
              </a:rPr>
              <a:t>к</a:t>
            </a:r>
            <a:r>
              <a:rPr lang="ru-RU" altLang="en-US" sz="2400" b="1" dirty="0">
                <a:solidFill>
                  <a:srgbClr val="00339E"/>
                </a:solidFill>
                <a:latin typeface="Onest Black" pitchFamily="2" charset="0"/>
              </a:rPr>
              <a:t>о</a:t>
            </a:r>
            <a:r>
              <a:rPr lang="en-US" altLang="en-US" sz="2400" b="1" dirty="0">
                <a:solidFill>
                  <a:srgbClr val="00339E"/>
                </a:solidFill>
                <a:latin typeface="Onest Black" pitchFamily="2" charset="0"/>
              </a:rPr>
              <a:t>ммуникативной</a:t>
            </a:r>
            <a:r>
              <a:rPr lang="en-US" altLang="ru-RU" sz="2400" b="1" dirty="0">
                <a:solidFill>
                  <a:srgbClr val="00339E"/>
                </a:solidFill>
                <a:latin typeface="Onest Black" pitchFamily="2" charset="0"/>
              </a:rPr>
              <a:t> </a:t>
            </a:r>
            <a:r>
              <a:rPr lang="en-US" altLang="en-US" sz="2400" b="1" dirty="0">
                <a:solidFill>
                  <a:srgbClr val="00339E"/>
                </a:solidFill>
                <a:latin typeface="Onest Black" pitchFamily="2" charset="0"/>
              </a:rPr>
              <a:t>компетенции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7261" y="1088753"/>
            <a:ext cx="1098796" cy="10987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1112" y="1157649"/>
            <a:ext cx="876411" cy="883206"/>
          </a:xfrm>
          <a:prstGeom prst="rect">
            <a:avLst/>
          </a:prstGeom>
        </p:spPr>
      </p:pic>
      <p:pic>
        <p:nvPicPr>
          <p:cNvPr id="3" name="Рисунок 2" descr="Изображение выглядит как рисунок, графическая вставка, мультфильм, иллюстрация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51924" y="1068980"/>
            <a:ext cx="651251" cy="1023891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47487"/>
              </p:ext>
            </p:extLst>
          </p:nvPr>
        </p:nvGraphicFramePr>
        <p:xfrm>
          <a:off x="424543" y="2335763"/>
          <a:ext cx="11342913" cy="4174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40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8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Уровень: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Ваши знания на этом 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уровне:</a:t>
                      </a:r>
                      <a:endParaRPr lang="ru-RU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Начинающий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b="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Понимаю и могу использовать знакомые выражения и простые фразы для решения конкретных задач в ситуациях повседневного общения (например, в гостях, в стойбище). Могу представиться, поддержать простой разговор на бытовые темы, понимаю медленную и четкую речь на знакомом материале. Умею читать и переводить несложные тексты, писать короткие сообщения и заполнять простые формуляры.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Базовый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Могу рассказывать о себе, своей семье, традиционных занятиях, предпочтениях. Понимаю основное содержание коротких рассказов, объявлений, надписей. Знаю, как написать личное письмо (например, поздравление) или короткое деловое сообщение. Могу читать и пересказывать содержание несложных текстов о культуре и быте эвенов.</a:t>
                      </a:r>
                      <a:endParaRPr lang="ru-RU" sz="14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Средний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Могу понимать основное содержание радио- и телесюжетов на эвенском языке о текущих событиях и культурной жизни. Умею выражать собственное мнение, обосновывать свои взгляды на знакомые темы, пересказывать содержание прочитанного или увиденного. Могу вести личную и несложную деловую переписку, читать адаптированную литературу и фольклорные тексты.</a:t>
                      </a:r>
                      <a:endParaRPr lang="ru-RU" sz="14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Продвинутый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Владею языком в различных ситуациях (от бытовых до обсуждения профессиональных тем, например, оленеводства или народных промыслов). Могу без подготовки и ясно общаться с носителями языка, подробно высказываться по широкому кругу вопросов, объяснять свою точку зрения, приводя аргументы. Читаю неадаптированную литературу, умею анализировать и пересказывать содержание сложных текстов, в том числе эпические сказания.</a:t>
                      </a:r>
                      <a:endParaRPr lang="ru-RU" sz="14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7724" y="1208715"/>
            <a:ext cx="1098796" cy="10987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1671" y="1345380"/>
            <a:ext cx="876411" cy="8832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83918" y="1132255"/>
            <a:ext cx="6094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2. МОНИТОРИНГ </a:t>
            </a:r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ПРОГРЕССА</a:t>
            </a:r>
          </a:p>
        </p:txBody>
      </p:sp>
      <p:pic>
        <p:nvPicPr>
          <p:cNvPr id="5" name="Рисунок 4" descr="Изображение выглядит как рисунок, графическая вставка, мультфильм, иллюстрация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4415" y="1246167"/>
            <a:ext cx="651251" cy="1023891"/>
          </a:xfrm>
          <a:prstGeom prst="rect">
            <a:avLst/>
          </a:prstGeom>
        </p:spPr>
      </p:pic>
      <p:sp>
        <p:nvSpPr>
          <p:cNvPr id="10" name="Блок-схема: документ 9"/>
          <p:cNvSpPr/>
          <p:nvPr/>
        </p:nvSpPr>
        <p:spPr>
          <a:xfrm>
            <a:off x="6487885" y="2612572"/>
            <a:ext cx="3128635" cy="2895600"/>
          </a:xfrm>
          <a:prstGeom prst="flowChartDocumen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6808667" y="3516226"/>
            <a:ext cx="2553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ЧЕК-ЛИСТЫ САМОПОДГОТВКИ</a:t>
            </a:r>
          </a:p>
        </p:txBody>
      </p:sp>
      <p:sp>
        <p:nvSpPr>
          <p:cNvPr id="13" name="Блок-схема: документ 12"/>
          <p:cNvSpPr/>
          <p:nvPr/>
        </p:nvSpPr>
        <p:spPr>
          <a:xfrm>
            <a:off x="2967365" y="2612572"/>
            <a:ext cx="3128635" cy="2895600"/>
          </a:xfrm>
          <a:prstGeom prst="flowChartDocumen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255158" y="3658523"/>
            <a:ext cx="2553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СИСТЕМА ЗАЧЕТОВ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77177" y="1119260"/>
            <a:ext cx="6094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3. Проектная </a:t>
            </a:r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деятельность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027" y="1208715"/>
            <a:ext cx="1098796" cy="10987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93324" y="1316509"/>
            <a:ext cx="876411" cy="883206"/>
          </a:xfrm>
          <a:prstGeom prst="rect">
            <a:avLst/>
          </a:prstGeom>
        </p:spPr>
      </p:pic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3558846977"/>
              </p:ext>
            </p:extLst>
          </p:nvPr>
        </p:nvGraphicFramePr>
        <p:xfrm>
          <a:off x="809771" y="1982000"/>
          <a:ext cx="7147398" cy="42789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2" name="Рисунок 1" descr="Изображение выглядит как рисунок, графическая вставка, мультфильм, иллюстрация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251924" y="1068980"/>
            <a:ext cx="651251" cy="102389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445</Words>
  <Application>Microsoft Office PowerPoint</Application>
  <PresentationFormat>Широкоэкранный</PresentationFormat>
  <Paragraphs>77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Aptos</vt:lpstr>
      <vt:lpstr>Arial</vt:lpstr>
      <vt:lpstr>Bahnschrift Condensed</vt:lpstr>
      <vt:lpstr>Calibri</vt:lpstr>
      <vt:lpstr>Calibri Light</vt:lpstr>
      <vt:lpstr>Onest Black</vt:lpstr>
      <vt:lpstr>Onest Regular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1</cp:lastModifiedBy>
  <cp:revision>15</cp:revision>
  <dcterms:created xsi:type="dcterms:W3CDTF">2025-03-19T07:31:00Z</dcterms:created>
  <dcterms:modified xsi:type="dcterms:W3CDTF">2025-11-25T14:58:34Z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3DAD1A53874240D59DCE72E07B46653D_12</vt:lpwstr>
  </property>
  <property fmtid="{D5CDD505-2E9C-101B-9397-08002B2CF9AE}" pid="3" name="KSOProductBuildVer">
    <vt:lpwstr>1049-12.2.0.23155</vt:lpwstr>
  </property>
</Properties>
</file>